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slide" Target="slides/slide16.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24" Type="http://schemas.openxmlformats.org/officeDocument/2006/relationships/slide" Target="slides/slide18.xml"/><Relationship Id="rId12" Type="http://schemas.openxmlformats.org/officeDocument/2006/relationships/slide" Target="slides/slide6.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2-01T15:48:44.839">
    <p:pos x="6000" y="0"/>
    <p:text>what are the arrows from the printing pointing at?
-Rebecca Dalton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0:notes"/>
          <p:cNvSpPr/>
          <p:nvPr>
            <p:ph idx="2" type="sldImg"/>
          </p:nvPr>
        </p:nvSpPr>
        <p:spPr>
          <a:xfrm>
            <a:off x="1465263" y="995363"/>
            <a:ext cx="4003675" cy="2252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1" marL="457200" rtl="0" algn="l">
              <a:spcBef>
                <a:spcPts val="0"/>
              </a:spcBef>
              <a:spcAft>
                <a:spcPts val="0"/>
              </a:spcAft>
              <a:buNone/>
            </a:pPr>
            <a:r>
              <a:t/>
            </a:r>
            <a:endParaRPr sz="1200"/>
          </a:p>
        </p:txBody>
      </p:sp>
      <p:sp>
        <p:nvSpPr>
          <p:cNvPr id="231" name="Google Shape;231;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1:notes"/>
          <p:cNvSpPr/>
          <p:nvPr>
            <p:ph idx="2" type="sldImg"/>
          </p:nvPr>
        </p:nvSpPr>
        <p:spPr>
          <a:xfrm>
            <a:off x="1465263" y="995363"/>
            <a:ext cx="4003675" cy="2252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1" marL="457200" rtl="0" algn="l">
              <a:spcBef>
                <a:spcPts val="0"/>
              </a:spcBef>
              <a:spcAft>
                <a:spcPts val="0"/>
              </a:spcAft>
              <a:buNone/>
            </a:pPr>
            <a:r>
              <a:t/>
            </a:r>
            <a:endParaRPr sz="1200"/>
          </a:p>
        </p:txBody>
      </p:sp>
      <p:sp>
        <p:nvSpPr>
          <p:cNvPr id="266" name="Google Shape;266;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2:notes"/>
          <p:cNvSpPr/>
          <p:nvPr>
            <p:ph idx="2" type="sldImg"/>
          </p:nvPr>
        </p:nvSpPr>
        <p:spPr>
          <a:xfrm>
            <a:off x="1465263" y="995363"/>
            <a:ext cx="4003675" cy="2252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2" marL="798512" rtl="0" algn="l">
              <a:spcBef>
                <a:spcPts val="0"/>
              </a:spcBef>
              <a:spcAft>
                <a:spcPts val="0"/>
              </a:spcAft>
              <a:buClr>
                <a:schemeClr val="dk1"/>
              </a:buClr>
              <a:buSzPts val="1400"/>
              <a:buFont typeface="Calibri"/>
              <a:buNone/>
            </a:pPr>
            <a:r>
              <a:t/>
            </a:r>
            <a:endParaRPr sz="1400"/>
          </a:p>
        </p:txBody>
      </p:sp>
      <p:sp>
        <p:nvSpPr>
          <p:cNvPr id="277" name="Google Shape;277;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3:notes"/>
          <p:cNvSpPr/>
          <p:nvPr>
            <p:ph idx="2" type="sldImg"/>
          </p:nvPr>
        </p:nvSpPr>
        <p:spPr>
          <a:xfrm>
            <a:off x="1465263" y="995363"/>
            <a:ext cx="4003675" cy="2252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 name="Google Shape;296;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1" marL="457200" rtl="0" algn="l">
              <a:spcBef>
                <a:spcPts val="0"/>
              </a:spcBef>
              <a:spcAft>
                <a:spcPts val="0"/>
              </a:spcAft>
              <a:buNone/>
            </a:pPr>
            <a:r>
              <a:t/>
            </a:r>
            <a:endParaRPr sz="1200"/>
          </a:p>
        </p:txBody>
      </p:sp>
      <p:sp>
        <p:nvSpPr>
          <p:cNvPr id="297" name="Google Shape;297;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4:notes"/>
          <p:cNvSpPr/>
          <p:nvPr>
            <p:ph idx="2" type="sldImg"/>
          </p:nvPr>
        </p:nvSpPr>
        <p:spPr>
          <a:xfrm>
            <a:off x="1465263" y="995363"/>
            <a:ext cx="4003675" cy="2252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2" marL="914400" rtl="0" algn="l">
              <a:spcBef>
                <a:spcPts val="0"/>
              </a:spcBef>
              <a:spcAft>
                <a:spcPts val="0"/>
              </a:spcAft>
              <a:buNone/>
            </a:pPr>
            <a:r>
              <a:t/>
            </a:r>
            <a:endParaRPr sz="1200"/>
          </a:p>
        </p:txBody>
      </p:sp>
      <p:sp>
        <p:nvSpPr>
          <p:cNvPr id="306" name="Google Shape;306;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4" name="Google Shape;314;p15:notes"/>
          <p:cNvSpPr/>
          <p:nvPr>
            <p:ph idx="2" type="sldImg"/>
          </p:nvPr>
        </p:nvSpPr>
        <p:spPr>
          <a:xfrm>
            <a:off x="1465263" y="995363"/>
            <a:ext cx="4003675" cy="2252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6:notes"/>
          <p:cNvSpPr/>
          <p:nvPr>
            <p:ph idx="2" type="sldImg"/>
          </p:nvPr>
        </p:nvSpPr>
        <p:spPr>
          <a:xfrm>
            <a:off x="1465263" y="995363"/>
            <a:ext cx="4003675" cy="2252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 name="Google Shape;322;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2" marL="914400" rtl="0" algn="l">
              <a:spcBef>
                <a:spcPts val="0"/>
              </a:spcBef>
              <a:spcAft>
                <a:spcPts val="0"/>
              </a:spcAft>
              <a:buNone/>
            </a:pPr>
            <a:r>
              <a:t/>
            </a:r>
            <a:endParaRPr sz="1200"/>
          </a:p>
        </p:txBody>
      </p:sp>
      <p:sp>
        <p:nvSpPr>
          <p:cNvPr id="323" name="Google Shape;323;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18:notes"/>
          <p:cNvSpPr/>
          <p:nvPr>
            <p:ph idx="2" type="sldImg"/>
          </p:nvPr>
        </p:nvSpPr>
        <p:spPr>
          <a:xfrm>
            <a:off x="2051050" y="968375"/>
            <a:ext cx="2832100" cy="15938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 name="Google Shape;352;p18:notes"/>
          <p:cNvSpPr txBox="1"/>
          <p:nvPr>
            <p:ph idx="1" type="body"/>
          </p:nvPr>
        </p:nvSpPr>
        <p:spPr>
          <a:xfrm>
            <a:off x="257907" y="2604304"/>
            <a:ext cx="6459415" cy="5988153"/>
          </a:xfrm>
          <a:prstGeom prst="rect">
            <a:avLst/>
          </a:prstGeom>
          <a:noFill/>
          <a:ln>
            <a:noFill/>
          </a:ln>
        </p:spPr>
        <p:txBody>
          <a:bodyPr anchorCtr="0" anchor="t" bIns="45700" lIns="91425" spcFirstLastPara="1" rIns="91425" wrap="square" tIns="45700">
            <a:noAutofit/>
          </a:bodyPr>
          <a:lstStyle/>
          <a:p>
            <a:pPr indent="0" lvl="4" marL="57150" rtl="0" algn="ctr">
              <a:spcBef>
                <a:spcPts val="0"/>
              </a:spcBef>
              <a:spcAft>
                <a:spcPts val="0"/>
              </a:spcAft>
              <a:buClr>
                <a:schemeClr val="dk1"/>
              </a:buClr>
              <a:buSzPts val="700"/>
              <a:buFont typeface="Calibri"/>
              <a:buNone/>
            </a:pPr>
            <a:r>
              <a:t/>
            </a:r>
            <a:endParaRPr sz="700">
              <a:solidFill>
                <a:srgbClr val="FF0000"/>
              </a:solidFill>
            </a:endParaRPr>
          </a:p>
        </p:txBody>
      </p:sp>
      <p:sp>
        <p:nvSpPr>
          <p:cNvPr id="353" name="Google Shape;353;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1" marL="457200" rtl="0" algn="l">
              <a:spcBef>
                <a:spcPts val="0"/>
              </a:spcBef>
              <a:spcAft>
                <a:spcPts val="0"/>
              </a:spcAft>
              <a:buNone/>
            </a:pPr>
            <a:r>
              <a:t/>
            </a:r>
            <a:endParaRPr sz="1000"/>
          </a:p>
        </p:txBody>
      </p:sp>
      <p:sp>
        <p:nvSpPr>
          <p:cNvPr id="131" name="Google Shape;131;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2" name="Google Shape;132;p4:notes"/>
          <p:cNvSpPr/>
          <p:nvPr>
            <p:ph idx="2" type="sldImg"/>
          </p:nvPr>
        </p:nvSpPr>
        <p:spPr>
          <a:xfrm>
            <a:off x="1465263" y="995363"/>
            <a:ext cx="4003675" cy="2252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5:notes"/>
          <p:cNvSpPr/>
          <p:nvPr>
            <p:ph idx="2" type="sldImg"/>
          </p:nvPr>
        </p:nvSpPr>
        <p:spPr>
          <a:xfrm>
            <a:off x="1465263" y="995363"/>
            <a:ext cx="4003675" cy="2252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1" marL="457200" rtl="0" algn="l">
              <a:spcBef>
                <a:spcPts val="0"/>
              </a:spcBef>
              <a:spcAft>
                <a:spcPts val="0"/>
              </a:spcAft>
              <a:buNone/>
            </a:pPr>
            <a:r>
              <a:t/>
            </a:r>
            <a:endParaRPr sz="1200"/>
          </a:p>
        </p:txBody>
      </p:sp>
      <p:sp>
        <p:nvSpPr>
          <p:cNvPr id="173" name="Google Shape;17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6:notes"/>
          <p:cNvSpPr/>
          <p:nvPr>
            <p:ph idx="2" type="sldImg"/>
          </p:nvPr>
        </p:nvSpPr>
        <p:spPr>
          <a:xfrm>
            <a:off x="1465263" y="995363"/>
            <a:ext cx="4003675" cy="2252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2" marL="914400" rtl="0" algn="l">
              <a:spcBef>
                <a:spcPts val="0"/>
              </a:spcBef>
              <a:spcAft>
                <a:spcPts val="0"/>
              </a:spcAft>
              <a:buNone/>
            </a:pPr>
            <a:r>
              <a:t/>
            </a:r>
            <a:endParaRPr sz="1200"/>
          </a:p>
        </p:txBody>
      </p:sp>
      <p:sp>
        <p:nvSpPr>
          <p:cNvPr id="186" name="Google Shape;186;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8:notes"/>
          <p:cNvSpPr/>
          <p:nvPr>
            <p:ph idx="2" type="sldImg"/>
          </p:nvPr>
        </p:nvSpPr>
        <p:spPr>
          <a:xfrm>
            <a:off x="1465263" y="995363"/>
            <a:ext cx="4003675" cy="2252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2" marL="914400" rtl="0" algn="l">
              <a:spcBef>
                <a:spcPts val="0"/>
              </a:spcBef>
              <a:spcAft>
                <a:spcPts val="0"/>
              </a:spcAft>
              <a:buNone/>
            </a:pPr>
            <a:r>
              <a:t/>
            </a:r>
            <a:endParaRPr sz="1200"/>
          </a:p>
        </p:txBody>
      </p:sp>
      <p:sp>
        <p:nvSpPr>
          <p:cNvPr id="211" name="Google Shape;211;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rgbClr val="003468"/>
        </a:solidFill>
      </p:bgPr>
    </p:bg>
    <p:spTree>
      <p:nvGrpSpPr>
        <p:cNvPr id="15" name="Shape 15"/>
        <p:cNvGrpSpPr/>
        <p:nvPr/>
      </p:nvGrpSpPr>
      <p:grpSpPr>
        <a:xfrm>
          <a:off x="0" y="0"/>
          <a:ext cx="0" cy="0"/>
          <a:chOff x="0" y="0"/>
          <a:chExt cx="0" cy="0"/>
        </a:xfrm>
      </p:grpSpPr>
      <p:sp>
        <p:nvSpPr>
          <p:cNvPr id="16" name="Google Shape;16;p2"/>
          <p:cNvSpPr/>
          <p:nvPr/>
        </p:nvSpPr>
        <p:spPr>
          <a:xfrm>
            <a:off x="0" y="0"/>
            <a:ext cx="12192000" cy="1447800"/>
          </a:xfrm>
          <a:prstGeom prst="rect">
            <a:avLst/>
          </a:prstGeom>
          <a:solidFill>
            <a:schemeClr val="lt1">
              <a:alpha val="274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Calibri"/>
              <a:ea typeface="Calibri"/>
              <a:cs typeface="Calibri"/>
              <a:sym typeface="Calibri"/>
            </a:endParaRPr>
          </a:p>
        </p:txBody>
      </p:sp>
      <p:cxnSp>
        <p:nvCxnSpPr>
          <p:cNvPr id="17" name="Google Shape;17;p2"/>
          <p:cNvCxnSpPr/>
          <p:nvPr/>
        </p:nvCxnSpPr>
        <p:spPr>
          <a:xfrm>
            <a:off x="0" y="1447800"/>
            <a:ext cx="12192000" cy="0"/>
          </a:xfrm>
          <a:prstGeom prst="straightConnector1">
            <a:avLst/>
          </a:prstGeom>
          <a:noFill/>
          <a:ln cap="flat" cmpd="sng" w="38100">
            <a:solidFill>
              <a:srgbClr val="FFFFFF">
                <a:alpha val="47843"/>
              </a:srgbClr>
            </a:solidFill>
            <a:prstDash val="solid"/>
            <a:round/>
            <a:headEnd len="sm" w="sm" type="none"/>
            <a:tailEnd len="sm" w="sm" type="none"/>
          </a:ln>
        </p:spPr>
      </p:cxnSp>
      <p:sp>
        <p:nvSpPr>
          <p:cNvPr id="18" name="Google Shape;18;p2"/>
          <p:cNvSpPr/>
          <p:nvPr/>
        </p:nvSpPr>
        <p:spPr>
          <a:xfrm>
            <a:off x="1625600" y="2438401"/>
            <a:ext cx="8940800" cy="1842655"/>
          </a:xfrm>
          <a:prstGeom prst="roundRect">
            <a:avLst>
              <a:gd fmla="val 6755" name="adj"/>
            </a:avLst>
          </a:prstGeom>
          <a:solidFill>
            <a:schemeClr val="lt1"/>
          </a:solidFill>
          <a:ln cap="flat" cmpd="sng" w="69850">
            <a:solidFill>
              <a:srgbClr val="FFFFFF">
                <a:alpha val="47450"/>
              </a:srgbClr>
            </a:solidFill>
            <a:prstDash val="solid"/>
            <a:round/>
            <a:headEnd len="sm" w="sm" type="none"/>
            <a:tailEnd len="sm" w="sm" type="none"/>
          </a:ln>
        </p:spPr>
        <p:txBody>
          <a:bodyPr anchorCtr="0" anchor="t" bIns="41025" lIns="82050" spcFirstLastPara="1" rIns="82050" wrap="square" tIns="41025">
            <a:noAutofit/>
          </a:bodyPr>
          <a:lstStyle/>
          <a:p>
            <a:pPr indent="0" lvl="0" marL="0" marR="0" rtl="0" algn="l">
              <a:lnSpc>
                <a:spcPct val="100000"/>
              </a:lnSpc>
              <a:spcBef>
                <a:spcPts val="0"/>
              </a:spcBef>
              <a:spcAft>
                <a:spcPts val="0"/>
              </a:spcAft>
              <a:buClr>
                <a:schemeClr val="dk1"/>
              </a:buClr>
              <a:buSzPts val="3200"/>
              <a:buFont typeface="Arial"/>
              <a:buNone/>
            </a:pPr>
            <a:r>
              <a:t/>
            </a:r>
            <a:endParaRPr b="0" i="0" sz="3200" u="none" cap="none" strike="noStrike">
              <a:solidFill>
                <a:srgbClr val="262626"/>
              </a:solidFill>
              <a:latin typeface="Calibri"/>
              <a:ea typeface="Calibri"/>
              <a:cs typeface="Calibri"/>
              <a:sym typeface="Calibri"/>
            </a:endParaRPr>
          </a:p>
        </p:txBody>
      </p:sp>
      <p:sp>
        <p:nvSpPr>
          <p:cNvPr id="19" name="Google Shape;19;p2"/>
          <p:cNvSpPr txBox="1"/>
          <p:nvPr>
            <p:ph type="ctrTitle"/>
          </p:nvPr>
        </p:nvSpPr>
        <p:spPr>
          <a:xfrm>
            <a:off x="1625600" y="2699442"/>
            <a:ext cx="8940800" cy="133602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sz="2800">
                <a:solidFill>
                  <a:srgbClr val="00B0F0"/>
                </a:solidFill>
                <a:latin typeface="Arial"/>
                <a:ea typeface="Arial"/>
                <a:cs typeface="Arial"/>
                <a:sym typeface="Aria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 name="Google Shape;20;p2"/>
          <p:cNvSpPr/>
          <p:nvPr/>
        </p:nvSpPr>
        <p:spPr>
          <a:xfrm>
            <a:off x="0" y="0"/>
            <a:ext cx="12192000" cy="1447800"/>
          </a:xfrm>
          <a:prstGeom prst="rect">
            <a:avLst/>
          </a:prstGeom>
          <a:solidFill>
            <a:schemeClr val="lt1">
              <a:alpha val="274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Calibri"/>
              <a:ea typeface="Calibri"/>
              <a:cs typeface="Calibri"/>
              <a:sym typeface="Calibri"/>
            </a:endParaRPr>
          </a:p>
        </p:txBody>
      </p:sp>
      <p:cxnSp>
        <p:nvCxnSpPr>
          <p:cNvPr id="21" name="Google Shape;21;p2"/>
          <p:cNvCxnSpPr/>
          <p:nvPr/>
        </p:nvCxnSpPr>
        <p:spPr>
          <a:xfrm>
            <a:off x="0" y="1447800"/>
            <a:ext cx="12192000" cy="0"/>
          </a:xfrm>
          <a:prstGeom prst="straightConnector1">
            <a:avLst/>
          </a:prstGeom>
          <a:noFill/>
          <a:ln cap="flat" cmpd="sng" w="38100">
            <a:solidFill>
              <a:srgbClr val="FFFFFF">
                <a:alpha val="47843"/>
              </a:srgbClr>
            </a:solidFill>
            <a:prstDash val="solid"/>
            <a:round/>
            <a:headEnd len="sm" w="sm" type="none"/>
            <a:tailEnd len="sm" w="sm" type="none"/>
          </a:ln>
        </p:spPr>
      </p:cxnSp>
      <p:sp>
        <p:nvSpPr>
          <p:cNvPr id="22" name="Google Shape;22;p2"/>
          <p:cNvSpPr txBox="1"/>
          <p:nvPr/>
        </p:nvSpPr>
        <p:spPr>
          <a:xfrm>
            <a:off x="1750568" y="379413"/>
            <a:ext cx="9981184"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4000"/>
              <a:buFont typeface="Arial"/>
              <a:buNone/>
            </a:pPr>
            <a:r>
              <a:rPr b="1" i="0" lang="en-US" sz="4000" u="none" cap="none" strike="noStrike">
                <a:solidFill>
                  <a:srgbClr val="FFFFFF"/>
                </a:solidFill>
                <a:latin typeface="Arial"/>
                <a:ea typeface="Arial"/>
                <a:cs typeface="Arial"/>
                <a:sym typeface="Arial"/>
              </a:rPr>
              <a:t>CYBERPATRIOT </a:t>
            </a:r>
            <a:endParaRPr b="0" i="0" sz="4000" u="none" cap="none" strike="noStrike">
              <a:solidFill>
                <a:srgbClr val="FFFFFF"/>
              </a:solidFill>
              <a:latin typeface="Arial"/>
              <a:ea typeface="Arial"/>
              <a:cs typeface="Arial"/>
              <a:sym typeface="Arial"/>
            </a:endParaRPr>
          </a:p>
        </p:txBody>
      </p:sp>
      <p:pic>
        <p:nvPicPr>
          <p:cNvPr id="23" name="Google Shape;23;p2"/>
          <p:cNvPicPr preferRelativeResize="0"/>
          <p:nvPr/>
        </p:nvPicPr>
        <p:blipFill rotWithShape="1">
          <a:blip r:embed="rId2">
            <a:alphaModFix/>
          </a:blip>
          <a:srcRect b="0" l="0" r="0" t="0"/>
          <a:stretch/>
        </p:blipFill>
        <p:spPr>
          <a:xfrm>
            <a:off x="454456" y="125754"/>
            <a:ext cx="1167452" cy="1167452"/>
          </a:xfrm>
          <a:prstGeom prst="rect">
            <a:avLst/>
          </a:prstGeom>
          <a:noFill/>
          <a:ln>
            <a:noFill/>
          </a:ln>
        </p:spPr>
      </p:pic>
      <p:sp>
        <p:nvSpPr>
          <p:cNvPr id="24" name="Google Shape;24;p2"/>
          <p:cNvSpPr txBox="1"/>
          <p:nvPr/>
        </p:nvSpPr>
        <p:spPr>
          <a:xfrm>
            <a:off x="6153912" y="417499"/>
            <a:ext cx="5961888"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THE AIR FORCE ASSOCIATION’S</a:t>
            </a:r>
            <a:br>
              <a:rPr b="0" i="0" lang="en-US" sz="1800" u="none" cap="none" strike="noStrike">
                <a:solidFill>
                  <a:srgbClr val="FFFFFF"/>
                </a:solidFill>
                <a:latin typeface="Calibri"/>
                <a:ea typeface="Calibri"/>
                <a:cs typeface="Calibri"/>
                <a:sym typeface="Calibri"/>
              </a:rPr>
            </a:br>
            <a:r>
              <a:rPr b="0" i="0" lang="en-US" sz="1800" u="none" cap="none" strike="noStrike">
                <a:solidFill>
                  <a:srgbClr val="FFFFFF"/>
                </a:solidFill>
                <a:latin typeface="Calibri"/>
                <a:ea typeface="Calibri"/>
                <a:cs typeface="Calibri"/>
                <a:sym typeface="Calibri"/>
              </a:rPr>
              <a:t>NATIONAL YOUTH CYBER EDUCATION PROGRAM</a:t>
            </a:r>
            <a:endParaRPr b="0" i="0" sz="1800" u="none" cap="none" strike="noStrike">
              <a:solidFill>
                <a:srgbClr val="FFFFFF"/>
              </a:solidFill>
              <a:latin typeface="Calibri"/>
              <a:ea typeface="Calibri"/>
              <a:cs typeface="Calibri"/>
              <a:sym typeface="Calibri"/>
            </a:endParaRPr>
          </a:p>
        </p:txBody>
      </p:sp>
      <p:cxnSp>
        <p:nvCxnSpPr>
          <p:cNvPr id="25" name="Google Shape;25;p2"/>
          <p:cNvCxnSpPr/>
          <p:nvPr/>
        </p:nvCxnSpPr>
        <p:spPr>
          <a:xfrm>
            <a:off x="6035040" y="356616"/>
            <a:ext cx="0" cy="795528"/>
          </a:xfrm>
          <a:prstGeom prst="straightConnector1">
            <a:avLst/>
          </a:prstGeom>
          <a:noFill/>
          <a:ln cap="flat" cmpd="sng" w="38100">
            <a:solidFill>
              <a:schemeClr val="lt1"/>
            </a:solidFill>
            <a:prstDash val="solid"/>
            <a:round/>
            <a:headEnd len="sm" w="sm" type="none"/>
            <a:tailEnd len="sm" w="sm" type="none"/>
          </a:ln>
        </p:spPr>
      </p:cxnSp>
      <p:sp>
        <p:nvSpPr>
          <p:cNvPr id="26" name="Google Shape;26;p2"/>
          <p:cNvSpPr txBox="1"/>
          <p:nvPr/>
        </p:nvSpPr>
        <p:spPr>
          <a:xfrm>
            <a:off x="7258229" y="6426244"/>
            <a:ext cx="4242321" cy="26161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FFFFFF"/>
              </a:buClr>
              <a:buSzPts val="1100"/>
              <a:buFont typeface="Arial"/>
              <a:buNone/>
            </a:pPr>
            <a:r>
              <a:rPr b="0" i="1" lang="en-US" sz="1100" u="none" cap="none" strike="noStrike">
                <a:solidFill>
                  <a:srgbClr val="FFFFFF"/>
                </a:solidFill>
                <a:latin typeface="Arial"/>
                <a:ea typeface="Arial"/>
                <a:cs typeface="Arial"/>
                <a:sym typeface="Arial"/>
              </a:rPr>
              <a:t>A program of the Air Force Association</a:t>
            </a:r>
            <a:endParaRPr/>
          </a:p>
        </p:txBody>
      </p:sp>
      <p:pic>
        <p:nvPicPr>
          <p:cNvPr id="27" name="Google Shape;27;p2"/>
          <p:cNvPicPr preferRelativeResize="0"/>
          <p:nvPr/>
        </p:nvPicPr>
        <p:blipFill rotWithShape="1">
          <a:blip r:embed="rId3">
            <a:alphaModFix/>
          </a:blip>
          <a:srcRect b="0" l="0" r="0" t="0"/>
          <a:stretch/>
        </p:blipFill>
        <p:spPr>
          <a:xfrm>
            <a:off x="11520157" y="6411312"/>
            <a:ext cx="291069" cy="292744"/>
          </a:xfrm>
          <a:prstGeom prst="rect">
            <a:avLst/>
          </a:prstGeom>
          <a:noFill/>
          <a:ln>
            <a:noFill/>
          </a:ln>
        </p:spPr>
      </p:pic>
      <p:sp>
        <p:nvSpPr>
          <p:cNvPr id="28" name="Google Shape;28;p2"/>
          <p:cNvSpPr txBox="1"/>
          <p:nvPr/>
        </p:nvSpPr>
        <p:spPr>
          <a:xfrm>
            <a:off x="448734" y="6403000"/>
            <a:ext cx="2848823"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100"/>
              <a:buFont typeface="Arial"/>
              <a:buNone/>
            </a:pPr>
            <a:r>
              <a:rPr b="1" i="1" lang="en-US" sz="1100" u="none" cap="none" strike="noStrike">
                <a:solidFill>
                  <a:srgbClr val="FFFFFF"/>
                </a:solidFill>
                <a:latin typeface="Arial"/>
                <a:ea typeface="Arial"/>
                <a:cs typeface="Arial"/>
                <a:sym typeface="Arial"/>
              </a:rPr>
              <a:t>www.uscyberpatriot.org</a:t>
            </a:r>
            <a:endParaRP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 name="Shape 86"/>
        <p:cNvGrpSpPr/>
        <p:nvPr/>
      </p:nvGrpSpPr>
      <p:grpSpPr>
        <a:xfrm>
          <a:off x="0" y="0"/>
          <a:ext cx="0" cy="0"/>
          <a:chOff x="0" y="0"/>
          <a:chExt cx="0" cy="0"/>
        </a:xfrm>
      </p:grpSpPr>
      <p:sp>
        <p:nvSpPr>
          <p:cNvPr id="87" name="Google Shape;87;p11"/>
          <p:cNvSpPr txBox="1"/>
          <p:nvPr>
            <p:ph type="title"/>
          </p:nvPr>
        </p:nvSpPr>
        <p:spPr>
          <a:xfrm>
            <a:off x="2389717" y="4800600"/>
            <a:ext cx="73152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8" name="Google Shape;88;p11"/>
          <p:cNvSpPr/>
          <p:nvPr>
            <p:ph idx="2" type="pic"/>
          </p:nvPr>
        </p:nvSpPr>
        <p:spPr>
          <a:xfrm>
            <a:off x="2389717" y="612775"/>
            <a:ext cx="7315200" cy="4114800"/>
          </a:xfrm>
          <a:prstGeom prst="rect">
            <a:avLst/>
          </a:prstGeom>
          <a:noFill/>
          <a:ln>
            <a:noFill/>
          </a:ln>
        </p:spPr>
      </p:sp>
      <p:sp>
        <p:nvSpPr>
          <p:cNvPr id="89" name="Google Shape;89;p11"/>
          <p:cNvSpPr txBox="1"/>
          <p:nvPr>
            <p:ph idx="1" type="body"/>
          </p:nvPr>
        </p:nvSpPr>
        <p:spPr>
          <a:xfrm>
            <a:off x="2389717" y="5367338"/>
            <a:ext cx="73152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90" name="Google Shape;90;p11"/>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1"/>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1"/>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3" name="Shape 93"/>
        <p:cNvGrpSpPr/>
        <p:nvPr/>
      </p:nvGrpSpPr>
      <p:grpSpPr>
        <a:xfrm>
          <a:off x="0" y="0"/>
          <a:ext cx="0" cy="0"/>
          <a:chOff x="0" y="0"/>
          <a:chExt cx="0" cy="0"/>
        </a:xfrm>
      </p:grpSpPr>
      <p:sp>
        <p:nvSpPr>
          <p:cNvPr id="94" name="Google Shape;94;p12"/>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 name="Google Shape;95;p12"/>
          <p:cNvSpPr txBox="1"/>
          <p:nvPr>
            <p:ph idx="1" type="body"/>
          </p:nvPr>
        </p:nvSpPr>
        <p:spPr>
          <a:xfrm rot="5400000">
            <a:off x="3833019" y="-1623218"/>
            <a:ext cx="4525963" cy="1097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6" name="Google Shape;96;p12"/>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12"/>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2"/>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9" name="Shape 99"/>
        <p:cNvGrpSpPr/>
        <p:nvPr/>
      </p:nvGrpSpPr>
      <p:grpSpPr>
        <a:xfrm>
          <a:off x="0" y="0"/>
          <a:ext cx="0" cy="0"/>
          <a:chOff x="0" y="0"/>
          <a:chExt cx="0" cy="0"/>
        </a:xfrm>
      </p:grpSpPr>
      <p:sp>
        <p:nvSpPr>
          <p:cNvPr id="100" name="Google Shape;100;p13"/>
          <p:cNvSpPr txBox="1"/>
          <p:nvPr>
            <p:ph type="title"/>
          </p:nvPr>
        </p:nvSpPr>
        <p:spPr>
          <a:xfrm rot="5400000">
            <a:off x="7285038" y="1828802"/>
            <a:ext cx="5851525" cy="2743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1" name="Google Shape;101;p13"/>
          <p:cNvSpPr txBox="1"/>
          <p:nvPr>
            <p:ph idx="1" type="body"/>
          </p:nvPr>
        </p:nvSpPr>
        <p:spPr>
          <a:xfrm rot="5400000">
            <a:off x="1697038" y="-812799"/>
            <a:ext cx="5851525" cy="8026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2" name="Google Shape;102;p13"/>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13"/>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3"/>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105" name="Shape 105"/>
        <p:cNvGrpSpPr/>
        <p:nvPr/>
      </p:nvGrpSpPr>
      <p:grpSpPr>
        <a:xfrm>
          <a:off x="0" y="0"/>
          <a:ext cx="0" cy="0"/>
          <a:chOff x="0" y="0"/>
          <a:chExt cx="0" cy="0"/>
        </a:xfrm>
      </p:grpSpPr>
      <p:sp>
        <p:nvSpPr>
          <p:cNvPr id="106" name="Google Shape;106;p1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45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spcBef>
                <a:spcPts val="360"/>
              </a:spcBef>
              <a:spcAft>
                <a:spcPts val="0"/>
              </a:spcAft>
              <a:buClr>
                <a:schemeClr val="dk1"/>
              </a:buClr>
              <a:buSzPts val="1800"/>
              <a:buNone/>
              <a:defRPr sz="1800"/>
            </a:lvl1pPr>
            <a:lvl2pPr lvl="1" algn="ctr">
              <a:spcBef>
                <a:spcPts val="300"/>
              </a:spcBef>
              <a:spcAft>
                <a:spcPts val="0"/>
              </a:spcAft>
              <a:buClr>
                <a:schemeClr val="dk1"/>
              </a:buClr>
              <a:buSzPts val="1500"/>
              <a:buNone/>
              <a:defRPr sz="1500"/>
            </a:lvl2pPr>
            <a:lvl3pPr lvl="2" algn="ctr">
              <a:spcBef>
                <a:spcPts val="270"/>
              </a:spcBef>
              <a:spcAft>
                <a:spcPts val="0"/>
              </a:spcAft>
              <a:buClr>
                <a:schemeClr val="dk1"/>
              </a:buClr>
              <a:buSzPts val="1350"/>
              <a:buNone/>
              <a:defRPr sz="1350"/>
            </a:lvl3pPr>
            <a:lvl4pPr lvl="3" algn="ctr">
              <a:spcBef>
                <a:spcPts val="240"/>
              </a:spcBef>
              <a:spcAft>
                <a:spcPts val="0"/>
              </a:spcAft>
              <a:buClr>
                <a:schemeClr val="dk1"/>
              </a:buClr>
              <a:buSzPts val="1200"/>
              <a:buNone/>
              <a:defRPr sz="1200"/>
            </a:lvl4pPr>
            <a:lvl5pPr lvl="4" algn="ctr">
              <a:spcBef>
                <a:spcPts val="240"/>
              </a:spcBef>
              <a:spcAft>
                <a:spcPts val="0"/>
              </a:spcAft>
              <a:buClr>
                <a:schemeClr val="dk1"/>
              </a:buClr>
              <a:buSzPts val="1200"/>
              <a:buNone/>
              <a:defRPr sz="1200"/>
            </a:lvl5pPr>
            <a:lvl6pPr lvl="5" algn="ctr">
              <a:spcBef>
                <a:spcPts val="240"/>
              </a:spcBef>
              <a:spcAft>
                <a:spcPts val="0"/>
              </a:spcAft>
              <a:buClr>
                <a:schemeClr val="dk1"/>
              </a:buClr>
              <a:buSzPts val="1200"/>
              <a:buNone/>
              <a:defRPr sz="1200"/>
            </a:lvl6pPr>
            <a:lvl7pPr lvl="6" algn="ctr">
              <a:spcBef>
                <a:spcPts val="240"/>
              </a:spcBef>
              <a:spcAft>
                <a:spcPts val="0"/>
              </a:spcAft>
              <a:buClr>
                <a:schemeClr val="dk1"/>
              </a:buClr>
              <a:buSzPts val="1200"/>
              <a:buNone/>
              <a:defRPr sz="1200"/>
            </a:lvl7pPr>
            <a:lvl8pPr lvl="7" algn="ctr">
              <a:spcBef>
                <a:spcPts val="240"/>
              </a:spcBef>
              <a:spcAft>
                <a:spcPts val="0"/>
              </a:spcAft>
              <a:buClr>
                <a:schemeClr val="dk1"/>
              </a:buClr>
              <a:buSzPts val="1200"/>
              <a:buNone/>
              <a:defRPr sz="1200"/>
            </a:lvl8pPr>
            <a:lvl9pPr lvl="8" algn="ctr">
              <a:spcBef>
                <a:spcPts val="240"/>
              </a:spcBef>
              <a:spcAft>
                <a:spcPts val="0"/>
              </a:spcAft>
              <a:buClr>
                <a:schemeClr val="dk1"/>
              </a:buClr>
              <a:buSzPts val="1200"/>
              <a:buNone/>
              <a:defRPr sz="1200"/>
            </a:lvl9pPr>
          </a:lstStyle>
          <a:p/>
        </p:txBody>
      </p:sp>
      <p:sp>
        <p:nvSpPr>
          <p:cNvPr id="108" name="Google Shape;108;p14"/>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4"/>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14"/>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 name="Shape 29"/>
        <p:cNvGrpSpPr/>
        <p:nvPr/>
      </p:nvGrpSpPr>
      <p:grpSpPr>
        <a:xfrm>
          <a:off x="0" y="0"/>
          <a:ext cx="0" cy="0"/>
          <a:chOff x="0" y="0"/>
          <a:chExt cx="0" cy="0"/>
        </a:xfrm>
      </p:grpSpPr>
      <p:sp>
        <p:nvSpPr>
          <p:cNvPr id="30" name="Google Shape;30;p3"/>
          <p:cNvSpPr/>
          <p:nvPr/>
        </p:nvSpPr>
        <p:spPr>
          <a:xfrm>
            <a:off x="0" y="1"/>
            <a:ext cx="12192000" cy="1096963"/>
          </a:xfrm>
          <a:prstGeom prst="rect">
            <a:avLst/>
          </a:prstGeom>
          <a:solidFill>
            <a:srgbClr val="00346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3468"/>
              </a:solidFill>
              <a:latin typeface="Calibri"/>
              <a:ea typeface="Calibri"/>
              <a:cs typeface="Calibri"/>
              <a:sym typeface="Calibri"/>
            </a:endParaRPr>
          </a:p>
        </p:txBody>
      </p:sp>
      <p:cxnSp>
        <p:nvCxnSpPr>
          <p:cNvPr id="31" name="Google Shape;31;p3"/>
          <p:cNvCxnSpPr/>
          <p:nvPr/>
        </p:nvCxnSpPr>
        <p:spPr>
          <a:xfrm>
            <a:off x="0" y="1077913"/>
            <a:ext cx="12192000" cy="0"/>
          </a:xfrm>
          <a:prstGeom prst="straightConnector1">
            <a:avLst/>
          </a:prstGeom>
          <a:noFill/>
          <a:ln cap="flat" cmpd="sng" w="57150">
            <a:solidFill>
              <a:schemeClr val="lt1">
                <a:alpha val="43921"/>
              </a:schemeClr>
            </a:solidFill>
            <a:prstDash val="solid"/>
            <a:round/>
            <a:headEnd len="sm" w="sm" type="none"/>
            <a:tailEnd len="sm" w="sm" type="none"/>
          </a:ln>
        </p:spPr>
      </p:cxnSp>
      <p:sp>
        <p:nvSpPr>
          <p:cNvPr id="32" name="Google Shape;32;p3"/>
          <p:cNvSpPr txBox="1"/>
          <p:nvPr>
            <p:ph type="title"/>
          </p:nvPr>
        </p:nvSpPr>
        <p:spPr>
          <a:xfrm>
            <a:off x="767844" y="231653"/>
            <a:ext cx="9783777" cy="57880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3400" cap="none">
                <a:solidFill>
                  <a:schemeClr val="lt1"/>
                </a:solidFill>
                <a:latin typeface="Arial"/>
                <a:ea typeface="Arial"/>
                <a:cs typeface="Arial"/>
                <a:sym typeface="Aria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 name="Google Shape;33;p3"/>
          <p:cNvSpPr txBox="1"/>
          <p:nvPr>
            <p:ph idx="1" type="body"/>
          </p:nvPr>
        </p:nvSpPr>
        <p:spPr>
          <a:xfrm>
            <a:off x="731520" y="1509623"/>
            <a:ext cx="10728960" cy="4633793"/>
          </a:xfrm>
          <a:prstGeom prst="rect">
            <a:avLst/>
          </a:prstGeom>
          <a:noFill/>
          <a:ln>
            <a:noFill/>
          </a:ln>
        </p:spPr>
        <p:txBody>
          <a:bodyPr anchorCtr="0" anchor="t" bIns="45700" lIns="91425" spcFirstLastPara="1" rIns="91425" wrap="square" tIns="45700">
            <a:noAutofit/>
          </a:bodyPr>
          <a:lstStyle>
            <a:lvl1pPr indent="-368300" lvl="0" marL="457200" algn="l">
              <a:spcBef>
                <a:spcPts val="440"/>
              </a:spcBef>
              <a:spcAft>
                <a:spcPts val="0"/>
              </a:spcAft>
              <a:buClr>
                <a:schemeClr val="dk1"/>
              </a:buClr>
              <a:buSzPts val="2200"/>
              <a:buChar char="•"/>
              <a:defRPr sz="2200">
                <a:latin typeface="Arial"/>
                <a:ea typeface="Arial"/>
                <a:cs typeface="Arial"/>
                <a:sym typeface="Arial"/>
              </a:defRPr>
            </a:lvl1pPr>
            <a:lvl2pPr indent="-368300" lvl="1" marL="914400" algn="l">
              <a:spcBef>
                <a:spcPts val="440"/>
              </a:spcBef>
              <a:spcAft>
                <a:spcPts val="0"/>
              </a:spcAft>
              <a:buClr>
                <a:schemeClr val="dk1"/>
              </a:buClr>
              <a:buSzPts val="2200"/>
              <a:buChar char="–"/>
              <a:defRPr sz="2200">
                <a:latin typeface="Arial"/>
                <a:ea typeface="Arial"/>
                <a:cs typeface="Arial"/>
                <a:sym typeface="Arial"/>
              </a:defRPr>
            </a:lvl2pPr>
            <a:lvl3pPr indent="-368300" lvl="2" marL="1371600" algn="l">
              <a:spcBef>
                <a:spcPts val="440"/>
              </a:spcBef>
              <a:spcAft>
                <a:spcPts val="0"/>
              </a:spcAft>
              <a:buClr>
                <a:schemeClr val="dk1"/>
              </a:buClr>
              <a:buSzPts val="2200"/>
              <a:buChar char="•"/>
              <a:defRPr sz="2200">
                <a:latin typeface="Arial"/>
                <a:ea typeface="Arial"/>
                <a:cs typeface="Arial"/>
                <a:sym typeface="Arial"/>
              </a:defRPr>
            </a:lvl3pPr>
            <a:lvl4pPr indent="-368300" lvl="3" marL="1828800" algn="l">
              <a:spcBef>
                <a:spcPts val="440"/>
              </a:spcBef>
              <a:spcAft>
                <a:spcPts val="0"/>
              </a:spcAft>
              <a:buClr>
                <a:schemeClr val="dk1"/>
              </a:buClr>
              <a:buSzPts val="2200"/>
              <a:buChar char="–"/>
              <a:defRPr sz="2200">
                <a:latin typeface="Arial"/>
                <a:ea typeface="Arial"/>
                <a:cs typeface="Arial"/>
                <a:sym typeface="Arial"/>
              </a:defRPr>
            </a:lvl4pPr>
            <a:lvl5pPr indent="-368300" lvl="4" marL="2286000" algn="l">
              <a:spcBef>
                <a:spcPts val="440"/>
              </a:spcBef>
              <a:spcAft>
                <a:spcPts val="0"/>
              </a:spcAft>
              <a:buClr>
                <a:schemeClr val="dk1"/>
              </a:buClr>
              <a:buSzPts val="2200"/>
              <a:buChar char="»"/>
              <a:defRPr sz="2200">
                <a:latin typeface="Arial"/>
                <a:ea typeface="Arial"/>
                <a:cs typeface="Arial"/>
                <a:sym typeface="Aria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 name="Google Shape;34;p3"/>
          <p:cNvSpPr txBox="1"/>
          <p:nvPr/>
        </p:nvSpPr>
        <p:spPr>
          <a:xfrm>
            <a:off x="352259" y="6437376"/>
            <a:ext cx="4174021"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1000"/>
              <a:buFont typeface="Arial"/>
              <a:buNone/>
            </a:pPr>
            <a:r>
              <a:rPr b="0" i="1" lang="en-US" sz="1000" u="none" cap="none" strike="noStrike">
                <a:solidFill>
                  <a:srgbClr val="7F7F7F"/>
                </a:solidFill>
                <a:latin typeface="Arial"/>
                <a:ea typeface="Arial"/>
                <a:cs typeface="Arial"/>
                <a:sym typeface="Arial"/>
              </a:rPr>
              <a:t>© Air Force Association</a:t>
            </a:r>
            <a:endParaRPr/>
          </a:p>
        </p:txBody>
      </p:sp>
      <p:sp>
        <p:nvSpPr>
          <p:cNvPr id="35" name="Google Shape;35;p3"/>
          <p:cNvSpPr txBox="1"/>
          <p:nvPr>
            <p:ph idx="12" type="sldNum"/>
          </p:nvPr>
        </p:nvSpPr>
        <p:spPr>
          <a:xfrm>
            <a:off x="11265428" y="6338948"/>
            <a:ext cx="678004"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0" i="0" sz="1000" u="none" cap="none" strike="noStrike">
                <a:solidFill>
                  <a:srgbClr val="7F7F7F"/>
                </a:solidFill>
                <a:latin typeface="Arial"/>
                <a:ea typeface="Arial"/>
                <a:cs typeface="Arial"/>
                <a:sym typeface="Arial"/>
              </a:defRPr>
            </a:lvl1pPr>
            <a:lvl2pPr indent="0" lvl="1" marL="0" algn="ctr">
              <a:spcBef>
                <a:spcPts val="0"/>
              </a:spcBef>
              <a:buNone/>
              <a:defRPr b="0" i="0" sz="1000" u="none" cap="none" strike="noStrike">
                <a:solidFill>
                  <a:srgbClr val="7F7F7F"/>
                </a:solidFill>
                <a:latin typeface="Arial"/>
                <a:ea typeface="Arial"/>
                <a:cs typeface="Arial"/>
                <a:sym typeface="Arial"/>
              </a:defRPr>
            </a:lvl2pPr>
            <a:lvl3pPr indent="0" lvl="2" marL="0" algn="ctr">
              <a:spcBef>
                <a:spcPts val="0"/>
              </a:spcBef>
              <a:buNone/>
              <a:defRPr b="0" i="0" sz="1000" u="none" cap="none" strike="noStrike">
                <a:solidFill>
                  <a:srgbClr val="7F7F7F"/>
                </a:solidFill>
                <a:latin typeface="Arial"/>
                <a:ea typeface="Arial"/>
                <a:cs typeface="Arial"/>
                <a:sym typeface="Arial"/>
              </a:defRPr>
            </a:lvl3pPr>
            <a:lvl4pPr indent="0" lvl="3" marL="0" algn="ctr">
              <a:spcBef>
                <a:spcPts val="0"/>
              </a:spcBef>
              <a:buNone/>
              <a:defRPr b="0" i="0" sz="1000" u="none" cap="none" strike="noStrike">
                <a:solidFill>
                  <a:srgbClr val="7F7F7F"/>
                </a:solidFill>
                <a:latin typeface="Arial"/>
                <a:ea typeface="Arial"/>
                <a:cs typeface="Arial"/>
                <a:sym typeface="Arial"/>
              </a:defRPr>
            </a:lvl4pPr>
            <a:lvl5pPr indent="0" lvl="4" marL="0" algn="ctr">
              <a:spcBef>
                <a:spcPts val="0"/>
              </a:spcBef>
              <a:buNone/>
              <a:defRPr b="0" i="0" sz="1000" u="none" cap="none" strike="noStrike">
                <a:solidFill>
                  <a:srgbClr val="7F7F7F"/>
                </a:solidFill>
                <a:latin typeface="Arial"/>
                <a:ea typeface="Arial"/>
                <a:cs typeface="Arial"/>
                <a:sym typeface="Arial"/>
              </a:defRPr>
            </a:lvl5pPr>
            <a:lvl6pPr indent="0" lvl="5" marL="0" algn="ctr">
              <a:spcBef>
                <a:spcPts val="0"/>
              </a:spcBef>
              <a:buNone/>
              <a:defRPr b="0" i="0" sz="1000" u="none" cap="none" strike="noStrike">
                <a:solidFill>
                  <a:srgbClr val="7F7F7F"/>
                </a:solidFill>
                <a:latin typeface="Arial"/>
                <a:ea typeface="Arial"/>
                <a:cs typeface="Arial"/>
                <a:sym typeface="Arial"/>
              </a:defRPr>
            </a:lvl6pPr>
            <a:lvl7pPr indent="0" lvl="6" marL="0" algn="ctr">
              <a:spcBef>
                <a:spcPts val="0"/>
              </a:spcBef>
              <a:buNone/>
              <a:defRPr b="0" i="0" sz="1000" u="none" cap="none" strike="noStrike">
                <a:solidFill>
                  <a:srgbClr val="7F7F7F"/>
                </a:solidFill>
                <a:latin typeface="Arial"/>
                <a:ea typeface="Arial"/>
                <a:cs typeface="Arial"/>
                <a:sym typeface="Arial"/>
              </a:defRPr>
            </a:lvl7pPr>
            <a:lvl8pPr indent="0" lvl="7" marL="0" algn="ctr">
              <a:spcBef>
                <a:spcPts val="0"/>
              </a:spcBef>
              <a:buNone/>
              <a:defRPr b="0" i="0" sz="1000" u="none" cap="none" strike="noStrike">
                <a:solidFill>
                  <a:srgbClr val="7F7F7F"/>
                </a:solidFill>
                <a:latin typeface="Arial"/>
                <a:ea typeface="Arial"/>
                <a:cs typeface="Arial"/>
                <a:sym typeface="Arial"/>
              </a:defRPr>
            </a:lvl8pPr>
            <a:lvl9pPr indent="0" lvl="8" marL="0" algn="ctr">
              <a:spcBef>
                <a:spcPts val="0"/>
              </a:spcBef>
              <a:buNone/>
              <a:defRPr b="0" i="0" sz="1000" u="none" cap="none" strike="noStrike">
                <a:solidFill>
                  <a:srgbClr val="7F7F7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Section Title">
    <p:bg>
      <p:bgPr>
        <a:gradFill>
          <a:gsLst>
            <a:gs pos="0">
              <a:srgbClr val="B2B2B2"/>
            </a:gs>
            <a:gs pos="62000">
              <a:srgbClr val="A1A1A1"/>
            </a:gs>
            <a:gs pos="100000">
              <a:srgbClr val="808080"/>
            </a:gs>
          </a:gsLst>
          <a:lin ang="16200000" scaled="0"/>
        </a:gradFill>
      </p:bgPr>
    </p:bg>
    <p:spTree>
      <p:nvGrpSpPr>
        <p:cNvPr id="36" name="Shape 36"/>
        <p:cNvGrpSpPr/>
        <p:nvPr/>
      </p:nvGrpSpPr>
      <p:grpSpPr>
        <a:xfrm>
          <a:off x="0" y="0"/>
          <a:ext cx="0" cy="0"/>
          <a:chOff x="0" y="0"/>
          <a:chExt cx="0" cy="0"/>
        </a:xfrm>
      </p:grpSpPr>
      <p:sp>
        <p:nvSpPr>
          <p:cNvPr id="37" name="Google Shape;37;p4"/>
          <p:cNvSpPr txBox="1"/>
          <p:nvPr/>
        </p:nvSpPr>
        <p:spPr>
          <a:xfrm>
            <a:off x="7258229" y="6426244"/>
            <a:ext cx="4242321" cy="26161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FFFFFF"/>
              </a:buClr>
              <a:buSzPts val="1100"/>
              <a:buFont typeface="Arial"/>
              <a:buNone/>
            </a:pPr>
            <a:r>
              <a:rPr b="0" i="1" lang="en-US" sz="1100" u="none" cap="none" strike="noStrike">
                <a:solidFill>
                  <a:srgbClr val="FFFFFF"/>
                </a:solidFill>
                <a:latin typeface="Arial"/>
                <a:ea typeface="Arial"/>
                <a:cs typeface="Arial"/>
                <a:sym typeface="Arial"/>
              </a:rPr>
              <a:t>A program of the Air Force Association</a:t>
            </a:r>
            <a:endParaRPr/>
          </a:p>
        </p:txBody>
      </p:sp>
      <p:pic>
        <p:nvPicPr>
          <p:cNvPr id="38" name="Google Shape;38;p4"/>
          <p:cNvPicPr preferRelativeResize="0"/>
          <p:nvPr/>
        </p:nvPicPr>
        <p:blipFill rotWithShape="1">
          <a:blip r:embed="rId2">
            <a:alphaModFix/>
          </a:blip>
          <a:srcRect b="0" l="0" r="0" t="0"/>
          <a:stretch/>
        </p:blipFill>
        <p:spPr>
          <a:xfrm>
            <a:off x="11520157" y="6411312"/>
            <a:ext cx="291069" cy="292744"/>
          </a:xfrm>
          <a:prstGeom prst="rect">
            <a:avLst/>
          </a:prstGeom>
          <a:noFill/>
          <a:ln>
            <a:noFill/>
          </a:ln>
        </p:spPr>
      </p:pic>
      <p:sp>
        <p:nvSpPr>
          <p:cNvPr id="39" name="Google Shape;39;p4"/>
          <p:cNvSpPr txBox="1"/>
          <p:nvPr/>
        </p:nvSpPr>
        <p:spPr>
          <a:xfrm>
            <a:off x="448734" y="6403000"/>
            <a:ext cx="2848823"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100"/>
              <a:buFont typeface="Arial"/>
              <a:buNone/>
            </a:pPr>
            <a:r>
              <a:rPr b="1" i="1" lang="en-US" sz="1100" u="none" cap="none" strike="noStrike">
                <a:solidFill>
                  <a:srgbClr val="FFFFFF"/>
                </a:solidFill>
                <a:latin typeface="Arial"/>
                <a:ea typeface="Arial"/>
                <a:cs typeface="Arial"/>
                <a:sym typeface="Arial"/>
              </a:rPr>
              <a:t>www.uscyberpatriot.org</a:t>
            </a:r>
            <a:endParaRPr/>
          </a:p>
        </p:txBody>
      </p:sp>
      <p:sp>
        <p:nvSpPr>
          <p:cNvPr id="40" name="Google Shape;40;p4"/>
          <p:cNvSpPr/>
          <p:nvPr/>
        </p:nvSpPr>
        <p:spPr>
          <a:xfrm>
            <a:off x="1625600" y="2438401"/>
            <a:ext cx="8940800" cy="1843043"/>
          </a:xfrm>
          <a:prstGeom prst="roundRect">
            <a:avLst>
              <a:gd fmla="val 6755" name="adj"/>
            </a:avLst>
          </a:prstGeom>
          <a:solidFill>
            <a:schemeClr val="lt1"/>
          </a:solidFill>
          <a:ln cap="flat" cmpd="sng" w="69850">
            <a:solidFill>
              <a:srgbClr val="FFFFFF">
                <a:alpha val="47450"/>
              </a:srgbClr>
            </a:solidFill>
            <a:prstDash val="solid"/>
            <a:round/>
            <a:headEnd len="sm" w="sm" type="none"/>
            <a:tailEnd len="sm" w="sm" type="none"/>
          </a:ln>
        </p:spPr>
        <p:txBody>
          <a:bodyPr anchorCtr="0" anchor="t" bIns="41025" lIns="82050" spcFirstLastPara="1" rIns="82050" wrap="square" tIns="41025">
            <a:noAutofit/>
          </a:bodyPr>
          <a:lstStyle/>
          <a:p>
            <a:pPr indent="0" lvl="0" marL="0" marR="0" rtl="0" algn="l">
              <a:lnSpc>
                <a:spcPct val="100000"/>
              </a:lnSpc>
              <a:spcBef>
                <a:spcPts val="0"/>
              </a:spcBef>
              <a:spcAft>
                <a:spcPts val="0"/>
              </a:spcAft>
              <a:buClr>
                <a:schemeClr val="dk1"/>
              </a:buClr>
              <a:buSzPts val="3200"/>
              <a:buFont typeface="Arial"/>
              <a:buNone/>
            </a:pPr>
            <a:r>
              <a:t/>
            </a:r>
            <a:endParaRPr b="0" i="0" sz="3200" u="none" cap="none" strike="noStrike">
              <a:solidFill>
                <a:srgbClr val="262626"/>
              </a:solidFill>
              <a:latin typeface="Calibri"/>
              <a:ea typeface="Calibri"/>
              <a:cs typeface="Calibri"/>
              <a:sym typeface="Calibri"/>
            </a:endParaRPr>
          </a:p>
        </p:txBody>
      </p:sp>
      <p:sp>
        <p:nvSpPr>
          <p:cNvPr id="41" name="Google Shape;41;p4"/>
          <p:cNvSpPr txBox="1"/>
          <p:nvPr>
            <p:ph type="ctrTitle"/>
          </p:nvPr>
        </p:nvSpPr>
        <p:spPr>
          <a:xfrm>
            <a:off x="1625600" y="2800351"/>
            <a:ext cx="8940800" cy="117740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sz="2800">
                <a:solidFill>
                  <a:srgbClr val="00B0F0"/>
                </a:solidFill>
                <a:latin typeface="Arial"/>
                <a:ea typeface="Arial"/>
                <a:cs typeface="Arial"/>
                <a:sym typeface="Aria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4"/>
          <p:cNvSpPr/>
          <p:nvPr/>
        </p:nvSpPr>
        <p:spPr>
          <a:xfrm>
            <a:off x="0" y="0"/>
            <a:ext cx="12192000" cy="1447800"/>
          </a:xfrm>
          <a:prstGeom prst="rect">
            <a:avLst/>
          </a:prstGeom>
          <a:solidFill>
            <a:schemeClr val="lt1">
              <a:alpha val="274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Calibri"/>
              <a:ea typeface="Calibri"/>
              <a:cs typeface="Calibri"/>
              <a:sym typeface="Calibri"/>
            </a:endParaRPr>
          </a:p>
        </p:txBody>
      </p:sp>
      <p:cxnSp>
        <p:nvCxnSpPr>
          <p:cNvPr id="43" name="Google Shape;43;p4"/>
          <p:cNvCxnSpPr/>
          <p:nvPr/>
        </p:nvCxnSpPr>
        <p:spPr>
          <a:xfrm>
            <a:off x="0" y="1447800"/>
            <a:ext cx="12192000" cy="0"/>
          </a:xfrm>
          <a:prstGeom prst="straightConnector1">
            <a:avLst/>
          </a:prstGeom>
          <a:noFill/>
          <a:ln cap="flat" cmpd="sng" w="38100">
            <a:solidFill>
              <a:srgbClr val="FFFFFF">
                <a:alpha val="47843"/>
              </a:srgbClr>
            </a:solidFill>
            <a:prstDash val="solid"/>
            <a:round/>
            <a:headEnd len="sm" w="sm" type="none"/>
            <a:tailEnd len="sm" w="sm" type="none"/>
          </a:ln>
        </p:spPr>
      </p:cxnSp>
      <p:sp>
        <p:nvSpPr>
          <p:cNvPr id="44" name="Google Shape;44;p4"/>
          <p:cNvSpPr txBox="1"/>
          <p:nvPr/>
        </p:nvSpPr>
        <p:spPr>
          <a:xfrm>
            <a:off x="1750568" y="379413"/>
            <a:ext cx="4184719"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4000"/>
              <a:buFont typeface="Arial"/>
              <a:buNone/>
            </a:pPr>
            <a:r>
              <a:rPr b="1" i="0" lang="en-US" sz="4000" u="none" cap="none" strike="noStrike">
                <a:solidFill>
                  <a:srgbClr val="FFFFFF"/>
                </a:solidFill>
                <a:latin typeface="Arial"/>
                <a:ea typeface="Arial"/>
                <a:cs typeface="Arial"/>
                <a:sym typeface="Arial"/>
              </a:rPr>
              <a:t>CYBERPATRIOT </a:t>
            </a:r>
            <a:endParaRPr b="0" i="0" sz="4000" u="none" cap="none" strike="noStrike">
              <a:solidFill>
                <a:srgbClr val="FFFFFF"/>
              </a:solidFill>
              <a:latin typeface="Arial"/>
              <a:ea typeface="Arial"/>
              <a:cs typeface="Arial"/>
              <a:sym typeface="Arial"/>
            </a:endParaRPr>
          </a:p>
        </p:txBody>
      </p:sp>
      <p:pic>
        <p:nvPicPr>
          <p:cNvPr id="45" name="Google Shape;45;p4"/>
          <p:cNvPicPr preferRelativeResize="0"/>
          <p:nvPr/>
        </p:nvPicPr>
        <p:blipFill rotWithShape="1">
          <a:blip r:embed="rId3">
            <a:alphaModFix/>
          </a:blip>
          <a:srcRect b="0" l="0" r="0" t="0"/>
          <a:stretch/>
        </p:blipFill>
        <p:spPr>
          <a:xfrm>
            <a:off x="454456" y="125754"/>
            <a:ext cx="1167452" cy="1167452"/>
          </a:xfrm>
          <a:prstGeom prst="rect">
            <a:avLst/>
          </a:prstGeom>
          <a:noFill/>
          <a:ln>
            <a:noFill/>
          </a:ln>
        </p:spPr>
      </p:pic>
      <p:sp>
        <p:nvSpPr>
          <p:cNvPr id="46" name="Google Shape;46;p4"/>
          <p:cNvSpPr txBox="1"/>
          <p:nvPr/>
        </p:nvSpPr>
        <p:spPr>
          <a:xfrm>
            <a:off x="6153912" y="417499"/>
            <a:ext cx="5961888"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THE AIR FORCE ASSOCIATION’S</a:t>
            </a:r>
            <a:br>
              <a:rPr b="0" i="0" lang="en-US" sz="1800" u="none" cap="none" strike="noStrike">
                <a:solidFill>
                  <a:srgbClr val="FFFFFF"/>
                </a:solidFill>
                <a:latin typeface="Calibri"/>
                <a:ea typeface="Calibri"/>
                <a:cs typeface="Calibri"/>
                <a:sym typeface="Calibri"/>
              </a:rPr>
            </a:br>
            <a:r>
              <a:rPr b="0" i="0" lang="en-US" sz="1800" u="none" cap="none" strike="noStrike">
                <a:solidFill>
                  <a:srgbClr val="FFFFFF"/>
                </a:solidFill>
                <a:latin typeface="Calibri"/>
                <a:ea typeface="Calibri"/>
                <a:cs typeface="Calibri"/>
                <a:sym typeface="Calibri"/>
              </a:rPr>
              <a:t>NATIONAL YOUTH CYBER EDUCATION PROGRAM</a:t>
            </a:r>
            <a:endParaRPr b="0" i="0" sz="1800" u="none" cap="none" strike="noStrike">
              <a:solidFill>
                <a:srgbClr val="FFFFFF"/>
              </a:solidFill>
              <a:latin typeface="Calibri"/>
              <a:ea typeface="Calibri"/>
              <a:cs typeface="Calibri"/>
              <a:sym typeface="Calibri"/>
            </a:endParaRPr>
          </a:p>
        </p:txBody>
      </p:sp>
      <p:cxnSp>
        <p:nvCxnSpPr>
          <p:cNvPr id="47" name="Google Shape;47;p4"/>
          <p:cNvCxnSpPr/>
          <p:nvPr/>
        </p:nvCxnSpPr>
        <p:spPr>
          <a:xfrm>
            <a:off x="6035040" y="356616"/>
            <a:ext cx="0" cy="795528"/>
          </a:xfrm>
          <a:prstGeom prst="straightConnector1">
            <a:avLst/>
          </a:prstGeom>
          <a:noFill/>
          <a:ln cap="flat" cmpd="sng" w="38100">
            <a:solidFill>
              <a:schemeClr val="lt1"/>
            </a:solidFill>
            <a:prstDash val="solid"/>
            <a:round/>
            <a:headEnd len="sm" w="sm" type="none"/>
            <a:tailEnd len="sm" w="sm" type="none"/>
          </a:ln>
        </p:spPr>
      </p:cxn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8" name="Shape 48"/>
        <p:cNvGrpSpPr/>
        <p:nvPr/>
      </p:nvGrpSpPr>
      <p:grpSpPr>
        <a:xfrm>
          <a:off x="0" y="0"/>
          <a:ext cx="0" cy="0"/>
          <a:chOff x="0" y="0"/>
          <a:chExt cx="0" cy="0"/>
        </a:xfrm>
      </p:grpSpPr>
      <p:sp>
        <p:nvSpPr>
          <p:cNvPr id="49" name="Google Shape;49;p5"/>
          <p:cNvSpPr txBox="1"/>
          <p:nvPr>
            <p:ph type="title"/>
          </p:nvPr>
        </p:nvSpPr>
        <p:spPr>
          <a:xfrm>
            <a:off x="963084" y="4406901"/>
            <a:ext cx="103632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 name="Google Shape;50;p5"/>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51" name="Google Shape;51;p5"/>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5"/>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5"/>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4" name="Shape 54"/>
        <p:cNvGrpSpPr/>
        <p:nvPr/>
      </p:nvGrpSpPr>
      <p:grpSpPr>
        <a:xfrm>
          <a:off x="0" y="0"/>
          <a:ext cx="0" cy="0"/>
          <a:chOff x="0" y="0"/>
          <a:chExt cx="0" cy="0"/>
        </a:xfrm>
      </p:grpSpPr>
      <p:sp>
        <p:nvSpPr>
          <p:cNvPr id="55" name="Google Shape;55;p6"/>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 name="Google Shape;56;p6"/>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7" name="Google Shape;57;p6"/>
          <p:cNvSpPr txBox="1"/>
          <p:nvPr>
            <p:ph idx="2" type="body"/>
          </p:nvPr>
        </p:nvSpPr>
        <p:spPr>
          <a:xfrm>
            <a:off x="6197600" y="1600201"/>
            <a:ext cx="5384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8" name="Google Shape;58;p6"/>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6"/>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6"/>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1" name="Shape 61"/>
        <p:cNvGrpSpPr/>
        <p:nvPr/>
      </p:nvGrpSpPr>
      <p:grpSpPr>
        <a:xfrm>
          <a:off x="0" y="0"/>
          <a:ext cx="0" cy="0"/>
          <a:chOff x="0" y="0"/>
          <a:chExt cx="0" cy="0"/>
        </a:xfrm>
      </p:grpSpPr>
      <p:sp>
        <p:nvSpPr>
          <p:cNvPr id="62" name="Google Shape;62;p7"/>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 name="Google Shape;63;p7"/>
          <p:cNvSpPr txBox="1"/>
          <p:nvPr>
            <p:ph idx="1" type="body"/>
          </p:nvPr>
        </p:nvSpPr>
        <p:spPr>
          <a:xfrm>
            <a:off x="609600" y="1535113"/>
            <a:ext cx="5386917"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4" name="Google Shape;64;p7"/>
          <p:cNvSpPr txBox="1"/>
          <p:nvPr>
            <p:ph idx="2" type="body"/>
          </p:nvPr>
        </p:nvSpPr>
        <p:spPr>
          <a:xfrm>
            <a:off x="609600" y="2174875"/>
            <a:ext cx="5386917"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5" name="Google Shape;65;p7"/>
          <p:cNvSpPr txBox="1"/>
          <p:nvPr>
            <p:ph idx="3" type="body"/>
          </p:nvPr>
        </p:nvSpPr>
        <p:spPr>
          <a:xfrm>
            <a:off x="6193368" y="1535113"/>
            <a:ext cx="5389033"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6" name="Google Shape;66;p7"/>
          <p:cNvSpPr txBox="1"/>
          <p:nvPr>
            <p:ph idx="4" type="body"/>
          </p:nvPr>
        </p:nvSpPr>
        <p:spPr>
          <a:xfrm>
            <a:off x="6193368" y="2174875"/>
            <a:ext cx="5389033"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7" name="Google Shape;67;p7"/>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7"/>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7"/>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8"/>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 name="Google Shape;72;p8"/>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8"/>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8"/>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5" name="Shape 75"/>
        <p:cNvGrpSpPr/>
        <p:nvPr/>
      </p:nvGrpSpPr>
      <p:grpSpPr>
        <a:xfrm>
          <a:off x="0" y="0"/>
          <a:ext cx="0" cy="0"/>
          <a:chOff x="0" y="0"/>
          <a:chExt cx="0" cy="0"/>
        </a:xfrm>
      </p:grpSpPr>
      <p:sp>
        <p:nvSpPr>
          <p:cNvPr id="76" name="Google Shape;76;p9"/>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9"/>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9"/>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9" name="Shape 79"/>
        <p:cNvGrpSpPr/>
        <p:nvPr/>
      </p:nvGrpSpPr>
      <p:grpSpPr>
        <a:xfrm>
          <a:off x="0" y="0"/>
          <a:ext cx="0" cy="0"/>
          <a:chOff x="0" y="0"/>
          <a:chExt cx="0" cy="0"/>
        </a:xfrm>
      </p:grpSpPr>
      <p:sp>
        <p:nvSpPr>
          <p:cNvPr id="80" name="Google Shape;80;p10"/>
          <p:cNvSpPr txBox="1"/>
          <p:nvPr>
            <p:ph type="title"/>
          </p:nvPr>
        </p:nvSpPr>
        <p:spPr>
          <a:xfrm>
            <a:off x="609601" y="273050"/>
            <a:ext cx="4011084"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 name="Google Shape;81;p10"/>
          <p:cNvSpPr txBox="1"/>
          <p:nvPr>
            <p:ph idx="1" type="body"/>
          </p:nvPr>
        </p:nvSpPr>
        <p:spPr>
          <a:xfrm>
            <a:off x="4766733" y="273051"/>
            <a:ext cx="6815667"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82" name="Google Shape;82;p10"/>
          <p:cNvSpPr txBox="1"/>
          <p:nvPr>
            <p:ph idx="2" type="body"/>
          </p:nvPr>
        </p:nvSpPr>
        <p:spPr>
          <a:xfrm>
            <a:off x="609601" y="1435101"/>
            <a:ext cx="4011084"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83" name="Google Shape;83;p10"/>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0"/>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0"/>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1" name="Google Shape;11;p1"/>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15.jpg"/><Relationship Id="rId5"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2.png"/><Relationship Id="rId4" Type="http://schemas.openxmlformats.org/officeDocument/2006/relationships/image" Target="../media/image21.png"/><Relationship Id="rId5" Type="http://schemas.openxmlformats.org/officeDocument/2006/relationships/image" Target="../media/image40.png"/></Relationships>
</file>

<file path=ppt/slides/_rels/slide12.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28.png"/><Relationship Id="rId9" Type="http://schemas.openxmlformats.org/officeDocument/2006/relationships/image" Target="../media/image26.png"/><Relationship Id="rId5" Type="http://schemas.openxmlformats.org/officeDocument/2006/relationships/image" Target="../media/image18.png"/><Relationship Id="rId6" Type="http://schemas.openxmlformats.org/officeDocument/2006/relationships/image" Target="../media/image29.png"/><Relationship Id="rId7" Type="http://schemas.openxmlformats.org/officeDocument/2006/relationships/image" Target="../media/image39.png"/><Relationship Id="rId8"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5.png"/><Relationship Id="rId4" Type="http://schemas.openxmlformats.org/officeDocument/2006/relationships/image" Target="../media/image48.png"/><Relationship Id="rId5" Type="http://schemas.openxmlformats.org/officeDocument/2006/relationships/image" Target="../media/image37.png"/><Relationship Id="rId6" Type="http://schemas.openxmlformats.org/officeDocument/2006/relationships/image" Target="../media/image58.png"/><Relationship Id="rId7" Type="http://schemas.openxmlformats.org/officeDocument/2006/relationships/image" Target="../media/image47.jpg"/><Relationship Id="rId8" Type="http://schemas.openxmlformats.org/officeDocument/2006/relationships/image" Target="../media/image4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1" Type="http://schemas.openxmlformats.org/officeDocument/2006/relationships/image" Target="../media/image57.png"/><Relationship Id="rId10" Type="http://schemas.openxmlformats.org/officeDocument/2006/relationships/image" Target="../media/image55.png"/><Relationship Id="rId13" Type="http://schemas.openxmlformats.org/officeDocument/2006/relationships/image" Target="../media/image52.png"/><Relationship Id="rId12"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comments" Target="../comments/comment1.xml"/><Relationship Id="rId4" Type="http://schemas.openxmlformats.org/officeDocument/2006/relationships/image" Target="../media/image33.jpg"/><Relationship Id="rId9" Type="http://schemas.openxmlformats.org/officeDocument/2006/relationships/image" Target="../media/image53.png"/><Relationship Id="rId14" Type="http://schemas.openxmlformats.org/officeDocument/2006/relationships/hyperlink" Target="https://www.cisco.com/cisco/web/solutions/small_business/resource_center/articles/connect_employees_and_offices/networking_basics/index.html" TargetMode="External"/><Relationship Id="rId5" Type="http://schemas.openxmlformats.org/officeDocument/2006/relationships/image" Target="../media/image2.png"/><Relationship Id="rId6" Type="http://schemas.openxmlformats.org/officeDocument/2006/relationships/image" Target="../media/image49.png"/><Relationship Id="rId7" Type="http://schemas.openxmlformats.org/officeDocument/2006/relationships/image" Target="../media/image46.png"/><Relationship Id="rId8"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1" Type="http://schemas.openxmlformats.org/officeDocument/2006/relationships/image" Target="../media/image25.png"/><Relationship Id="rId10" Type="http://schemas.openxmlformats.org/officeDocument/2006/relationships/image" Target="../media/image14.png"/><Relationship Id="rId13" Type="http://schemas.openxmlformats.org/officeDocument/2006/relationships/image" Target="../media/image7.png"/><Relationship Id="rId12"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9.jpg"/><Relationship Id="rId9" Type="http://schemas.openxmlformats.org/officeDocument/2006/relationships/image" Target="../media/image2.png"/><Relationship Id="rId15" Type="http://schemas.openxmlformats.org/officeDocument/2006/relationships/image" Target="../media/image3.jpg"/><Relationship Id="rId14" Type="http://schemas.openxmlformats.org/officeDocument/2006/relationships/image" Target="../media/image31.png"/><Relationship Id="rId5" Type="http://schemas.openxmlformats.org/officeDocument/2006/relationships/image" Target="../media/image23.jpg"/><Relationship Id="rId6" Type="http://schemas.openxmlformats.org/officeDocument/2006/relationships/image" Target="../media/image44.jpg"/><Relationship Id="rId7" Type="http://schemas.openxmlformats.org/officeDocument/2006/relationships/image" Target="../media/image11.jpg"/><Relationship Id="rId8"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www.computer.howstuffworks.com/" TargetMode="External"/><Relationship Id="rId4" Type="http://schemas.openxmlformats.org/officeDocument/2006/relationships/image" Target="../media/image9.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www.computer.howstuffworks.com/" TargetMode="External"/><Relationship Id="rId4" Type="http://schemas.openxmlformats.org/officeDocument/2006/relationships/image" Target="../media/image5.jpg"/><Relationship Id="rId5" Type="http://schemas.openxmlformats.org/officeDocument/2006/relationships/image" Target="../media/image13.png"/><Relationship Id="rId6" Type="http://schemas.openxmlformats.org/officeDocument/2006/relationships/image" Target="../media/image2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www.computer.howstuffworks.com/" TargetMode="External"/><Relationship Id="rId4" Type="http://schemas.openxmlformats.org/officeDocument/2006/relationships/image" Target="../media/image20.jpg"/><Relationship Id="rId5"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5"/>
          <p:cNvSpPr txBox="1"/>
          <p:nvPr>
            <p:ph type="ctrTitle"/>
          </p:nvPr>
        </p:nvSpPr>
        <p:spPr>
          <a:xfrm>
            <a:off x="2743200" y="2699442"/>
            <a:ext cx="6705600" cy="133602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UNIT 5</a:t>
            </a:r>
            <a:br>
              <a:rPr lang="en-US"/>
            </a:br>
            <a:r>
              <a:rPr b="0" lang="en-US" sz="2400">
                <a:solidFill>
                  <a:schemeClr val="dk1"/>
                </a:solidFill>
              </a:rPr>
              <a:t>Computer Basics and Virtualization</a:t>
            </a:r>
            <a:endParaRPr b="0">
              <a:solidFill>
                <a:schemeClr val="dk1"/>
              </a:solidFill>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4"/>
          <p:cNvSpPr txBox="1"/>
          <p:nvPr>
            <p:ph type="title"/>
          </p:nvPr>
        </p:nvSpPr>
        <p:spPr>
          <a:xfrm>
            <a:off x="767844" y="231653"/>
            <a:ext cx="9783777" cy="57880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What is a VM?</a:t>
            </a:r>
            <a:endParaRPr/>
          </a:p>
        </p:txBody>
      </p:sp>
      <p:sp>
        <p:nvSpPr>
          <p:cNvPr id="234" name="Google Shape;234;p24"/>
          <p:cNvSpPr txBox="1"/>
          <p:nvPr>
            <p:ph idx="1" type="body"/>
          </p:nvPr>
        </p:nvSpPr>
        <p:spPr>
          <a:xfrm>
            <a:off x="731520" y="1509623"/>
            <a:ext cx="5696712" cy="4633793"/>
          </a:xfrm>
          <a:prstGeom prst="rect">
            <a:avLst/>
          </a:prstGeom>
          <a:noFill/>
          <a:ln>
            <a:noFill/>
          </a:ln>
        </p:spPr>
        <p:txBody>
          <a:bodyPr anchorCtr="0" anchor="t" bIns="45700" lIns="91425" spcFirstLastPara="1" rIns="91425" wrap="square" tIns="45700">
            <a:normAutofit/>
          </a:bodyPr>
          <a:lstStyle/>
          <a:p>
            <a:pPr indent="-228600" lvl="0" marL="228600" rtl="0" algn="l">
              <a:spcBef>
                <a:spcPts val="0"/>
              </a:spcBef>
              <a:spcAft>
                <a:spcPts val="0"/>
              </a:spcAft>
              <a:buClr>
                <a:schemeClr val="dk1"/>
              </a:buClr>
              <a:buSzPts val="2200"/>
              <a:buChar char="•"/>
            </a:pPr>
            <a:r>
              <a:rPr lang="en-US"/>
              <a:t>A virtual machine (VM) is an environment, such as a program or operating system that does not physically exist, but is created within another environment</a:t>
            </a:r>
            <a:endParaRPr/>
          </a:p>
          <a:p>
            <a:pPr indent="-228600" lvl="0" marL="228600" rtl="0" algn="l">
              <a:spcBef>
                <a:spcPts val="440"/>
              </a:spcBef>
              <a:spcAft>
                <a:spcPts val="0"/>
              </a:spcAft>
              <a:buClr>
                <a:schemeClr val="dk1"/>
              </a:buClr>
              <a:buSzPts val="2200"/>
              <a:buChar char="•"/>
            </a:pPr>
            <a:r>
              <a:rPr lang="en-US"/>
              <a:t>Does not have hardware, a power supply, or other resources that would allow it to run on its own</a:t>
            </a:r>
            <a:endParaRPr/>
          </a:p>
          <a:p>
            <a:pPr indent="-228600" lvl="0" marL="228600" rtl="0" algn="l">
              <a:spcBef>
                <a:spcPts val="440"/>
              </a:spcBef>
              <a:spcAft>
                <a:spcPts val="0"/>
              </a:spcAft>
              <a:buClr>
                <a:schemeClr val="dk1"/>
              </a:buClr>
              <a:buSzPts val="2200"/>
              <a:buChar char="•"/>
            </a:pPr>
            <a:r>
              <a:rPr lang="en-US"/>
              <a:t>Essentially allows you to run a computer within your computer</a:t>
            </a:r>
            <a:endParaRPr/>
          </a:p>
        </p:txBody>
      </p:sp>
      <p:sp>
        <p:nvSpPr>
          <p:cNvPr id="235" name="Google Shape;235;p24"/>
          <p:cNvSpPr txBox="1"/>
          <p:nvPr>
            <p:ph idx="12" type="sldNum"/>
          </p:nvPr>
        </p:nvSpPr>
        <p:spPr>
          <a:xfrm>
            <a:off x="11265428" y="6338948"/>
            <a:ext cx="6780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grpSp>
        <p:nvGrpSpPr>
          <p:cNvPr id="236" name="Google Shape;236;p24"/>
          <p:cNvGrpSpPr/>
          <p:nvPr/>
        </p:nvGrpSpPr>
        <p:grpSpPr>
          <a:xfrm>
            <a:off x="7593415" y="1636776"/>
            <a:ext cx="3214914" cy="3214914"/>
            <a:chOff x="3180136" y="2979822"/>
            <a:chExt cx="3214914" cy="3214914"/>
          </a:xfrm>
        </p:grpSpPr>
        <p:pic>
          <p:nvPicPr>
            <p:cNvPr descr="C:\Users\L.Walczak\AppData\Local\Microsoft\Windows\Temporary Internet Files\Content.IE5\97H917Z3\MC900441338[1].png" id="237" name="Google Shape;237;p24"/>
            <p:cNvPicPr preferRelativeResize="0"/>
            <p:nvPr/>
          </p:nvPicPr>
          <p:blipFill rotWithShape="1">
            <a:blip r:embed="rId3">
              <a:alphaModFix/>
            </a:blip>
            <a:srcRect b="0" l="0" r="0" t="0"/>
            <a:stretch/>
          </p:blipFill>
          <p:spPr>
            <a:xfrm>
              <a:off x="3180136" y="2979822"/>
              <a:ext cx="3214914" cy="3214914"/>
            </a:xfrm>
            <a:prstGeom prst="rect">
              <a:avLst/>
            </a:prstGeom>
            <a:noFill/>
            <a:ln>
              <a:noFill/>
            </a:ln>
          </p:spPr>
        </p:pic>
        <p:sp>
          <p:nvSpPr>
            <p:cNvPr id="238" name="Google Shape;238;p24"/>
            <p:cNvSpPr/>
            <p:nvPr/>
          </p:nvSpPr>
          <p:spPr>
            <a:xfrm flipH="1">
              <a:off x="3609490" y="3352845"/>
              <a:ext cx="1812660" cy="1844756"/>
            </a:xfrm>
            <a:custGeom>
              <a:rect b="b" l="l" r="r" t="t"/>
              <a:pathLst>
                <a:path extrusionOk="0" h="13301" w="11530">
                  <a:moveTo>
                    <a:pt x="1224" y="2231"/>
                  </a:moveTo>
                  <a:lnTo>
                    <a:pt x="11530" y="0"/>
                  </a:lnTo>
                  <a:cubicBezTo>
                    <a:pt x="11490" y="3894"/>
                    <a:pt x="10431" y="9407"/>
                    <a:pt x="10085" y="13301"/>
                  </a:cubicBezTo>
                  <a:lnTo>
                    <a:pt x="0" y="10462"/>
                  </a:lnTo>
                  <a:lnTo>
                    <a:pt x="1224" y="2231"/>
                  </a:lnTo>
                  <a:close/>
                </a:path>
              </a:pathLst>
            </a:cu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39" name="Google Shape;239;p24"/>
            <p:cNvCxnSpPr/>
            <p:nvPr/>
          </p:nvCxnSpPr>
          <p:spPr>
            <a:xfrm flipH="1" rot="10800000">
              <a:off x="3866842" y="4802606"/>
              <a:ext cx="1554480" cy="361950"/>
            </a:xfrm>
            <a:prstGeom prst="straightConnector1">
              <a:avLst/>
            </a:prstGeom>
            <a:noFill/>
            <a:ln cap="flat" cmpd="sng" w="57150">
              <a:solidFill>
                <a:srgbClr val="2D9796"/>
              </a:solidFill>
              <a:prstDash val="solid"/>
              <a:round/>
              <a:headEnd len="sm" w="sm" type="none"/>
              <a:tailEnd len="sm" w="sm" type="none"/>
            </a:ln>
          </p:spPr>
        </p:cxnSp>
        <p:cxnSp>
          <p:nvCxnSpPr>
            <p:cNvPr id="240" name="Google Shape;240;p24"/>
            <p:cNvCxnSpPr/>
            <p:nvPr/>
          </p:nvCxnSpPr>
          <p:spPr>
            <a:xfrm flipH="1" rot="10800000">
              <a:off x="3904943" y="5126456"/>
              <a:ext cx="123825" cy="38100"/>
            </a:xfrm>
            <a:prstGeom prst="straightConnector1">
              <a:avLst/>
            </a:prstGeom>
            <a:noFill/>
            <a:ln cap="flat" cmpd="sng" w="38100">
              <a:solidFill>
                <a:srgbClr val="00B050"/>
              </a:solidFill>
              <a:prstDash val="solid"/>
              <a:round/>
              <a:headEnd len="sm" w="sm" type="none"/>
              <a:tailEnd len="sm" w="sm" type="none"/>
            </a:ln>
          </p:spPr>
        </p:cxnSp>
        <p:cxnSp>
          <p:nvCxnSpPr>
            <p:cNvPr id="241" name="Google Shape;241;p24"/>
            <p:cNvCxnSpPr/>
            <p:nvPr/>
          </p:nvCxnSpPr>
          <p:spPr>
            <a:xfrm flipH="1">
              <a:off x="5111610" y="4812131"/>
              <a:ext cx="285751" cy="76200"/>
            </a:xfrm>
            <a:prstGeom prst="straightConnector1">
              <a:avLst/>
            </a:prstGeom>
            <a:noFill/>
            <a:ln cap="flat" cmpd="sng" w="38100">
              <a:solidFill>
                <a:srgbClr val="A5A5A5"/>
              </a:solidFill>
              <a:prstDash val="solid"/>
              <a:round/>
              <a:headEnd len="sm" w="sm" type="none"/>
              <a:tailEnd len="sm" w="sm" type="none"/>
            </a:ln>
          </p:spPr>
        </p:cxnSp>
        <p:grpSp>
          <p:nvGrpSpPr>
            <p:cNvPr id="242" name="Google Shape;242;p24"/>
            <p:cNvGrpSpPr/>
            <p:nvPr/>
          </p:nvGrpSpPr>
          <p:grpSpPr>
            <a:xfrm>
              <a:off x="3731030" y="3950566"/>
              <a:ext cx="566901" cy="294980"/>
              <a:chOff x="2893137" y="3632293"/>
              <a:chExt cx="566901" cy="450664"/>
            </a:xfrm>
          </p:grpSpPr>
          <p:sp>
            <p:nvSpPr>
              <p:cNvPr id="243" name="Google Shape;243;p24"/>
              <p:cNvSpPr/>
              <p:nvPr/>
            </p:nvSpPr>
            <p:spPr>
              <a:xfrm rot="204682">
                <a:off x="2905125" y="3648075"/>
                <a:ext cx="542925" cy="419100"/>
              </a:xfrm>
              <a:custGeom>
                <a:rect b="b" l="l" r="r" t="t"/>
                <a:pathLst>
                  <a:path extrusionOk="0" h="21600" w="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 name="Google Shape;244;p24"/>
              <p:cNvSpPr txBox="1"/>
              <p:nvPr/>
            </p:nvSpPr>
            <p:spPr>
              <a:xfrm rot="189774">
                <a:off x="2960007" y="3684262"/>
                <a:ext cx="478972" cy="37617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FF0000"/>
                    </a:solidFill>
                    <a:latin typeface="Calibri"/>
                    <a:ea typeface="Calibri"/>
                    <a:cs typeface="Calibri"/>
                    <a:sym typeface="Calibri"/>
                  </a:rPr>
                  <a:t>Docs</a:t>
                </a:r>
                <a:endParaRPr/>
              </a:p>
            </p:txBody>
          </p:sp>
        </p:grpSp>
        <p:grpSp>
          <p:nvGrpSpPr>
            <p:cNvPr id="245" name="Google Shape;245;p24"/>
            <p:cNvGrpSpPr/>
            <p:nvPr/>
          </p:nvGrpSpPr>
          <p:grpSpPr>
            <a:xfrm>
              <a:off x="3769130" y="4341091"/>
              <a:ext cx="566901" cy="294980"/>
              <a:chOff x="2893137" y="3632293"/>
              <a:chExt cx="566901" cy="450664"/>
            </a:xfrm>
          </p:grpSpPr>
          <p:sp>
            <p:nvSpPr>
              <p:cNvPr id="246" name="Google Shape;246;p24"/>
              <p:cNvSpPr/>
              <p:nvPr/>
            </p:nvSpPr>
            <p:spPr>
              <a:xfrm rot="204682">
                <a:off x="2905125" y="3648075"/>
                <a:ext cx="542925" cy="419100"/>
              </a:xfrm>
              <a:custGeom>
                <a:rect b="b" l="l" r="r" t="t"/>
                <a:pathLst>
                  <a:path extrusionOk="0" h="21600" w="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 name="Google Shape;247;p24"/>
              <p:cNvSpPr txBox="1"/>
              <p:nvPr/>
            </p:nvSpPr>
            <p:spPr>
              <a:xfrm rot="189774">
                <a:off x="2950482" y="3684262"/>
                <a:ext cx="478972" cy="37617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FF0000"/>
                    </a:solidFill>
                    <a:latin typeface="Calibri"/>
                    <a:ea typeface="Calibri"/>
                    <a:cs typeface="Calibri"/>
                    <a:sym typeface="Calibri"/>
                  </a:rPr>
                  <a:t>Pics</a:t>
                </a:r>
                <a:endParaRPr/>
              </a:p>
            </p:txBody>
          </p:sp>
        </p:grpSp>
        <p:sp>
          <p:nvSpPr>
            <p:cNvPr id="248" name="Google Shape;248;p24"/>
            <p:cNvSpPr/>
            <p:nvPr/>
          </p:nvSpPr>
          <p:spPr>
            <a:xfrm>
              <a:off x="3465095" y="3449054"/>
              <a:ext cx="818147" cy="48126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49" name="Google Shape;249;p24"/>
          <p:cNvGrpSpPr/>
          <p:nvPr/>
        </p:nvGrpSpPr>
        <p:grpSpPr>
          <a:xfrm>
            <a:off x="8138294" y="2191594"/>
            <a:ext cx="566901" cy="300832"/>
            <a:chOff x="2893137" y="3623353"/>
            <a:chExt cx="566901" cy="459604"/>
          </a:xfrm>
        </p:grpSpPr>
        <p:sp>
          <p:nvSpPr>
            <p:cNvPr id="250" name="Google Shape;250;p24"/>
            <p:cNvSpPr/>
            <p:nvPr/>
          </p:nvSpPr>
          <p:spPr>
            <a:xfrm rot="204682">
              <a:off x="2905125" y="3648075"/>
              <a:ext cx="542925" cy="419100"/>
            </a:xfrm>
            <a:custGeom>
              <a:rect b="b" l="l" r="r" t="t"/>
              <a:pathLst>
                <a:path extrusionOk="0" h="21600" w="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1" name="Google Shape;251;p24"/>
            <p:cNvSpPr txBox="1"/>
            <p:nvPr/>
          </p:nvSpPr>
          <p:spPr>
            <a:xfrm rot="189774">
              <a:off x="2960007" y="3636244"/>
              <a:ext cx="478972" cy="42319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FF0000"/>
                  </a:solidFill>
                  <a:latin typeface="Calibri"/>
                  <a:ea typeface="Calibri"/>
                  <a:cs typeface="Calibri"/>
                  <a:sym typeface="Calibri"/>
                </a:rPr>
                <a:t>VM</a:t>
              </a:r>
              <a:endParaRPr/>
            </a:p>
          </p:txBody>
        </p:sp>
      </p:grpSp>
      <p:grpSp>
        <p:nvGrpSpPr>
          <p:cNvPr id="252" name="Google Shape;252;p24"/>
          <p:cNvGrpSpPr/>
          <p:nvPr/>
        </p:nvGrpSpPr>
        <p:grpSpPr>
          <a:xfrm>
            <a:off x="8275812" y="2181635"/>
            <a:ext cx="1363982" cy="1260678"/>
            <a:chOff x="6222713" y="3665222"/>
            <a:chExt cx="1128898" cy="1043399"/>
          </a:xfrm>
        </p:grpSpPr>
        <p:pic>
          <p:nvPicPr>
            <p:cNvPr descr="C:\Users\L.Walczak\AppData\Local\Microsoft\Windows\Temporary Internet Files\Content.IE5\XNXPCD0S\MC900360614[1].wmf" id="253" name="Google Shape;253;p24"/>
            <p:cNvPicPr preferRelativeResize="0"/>
            <p:nvPr/>
          </p:nvPicPr>
          <p:blipFill rotWithShape="1">
            <a:blip r:embed="rId5">
              <a:alphaModFix/>
            </a:blip>
            <a:srcRect b="15569" l="37611" r="-329" t="0"/>
            <a:stretch/>
          </p:blipFill>
          <p:spPr>
            <a:xfrm>
              <a:off x="6222713" y="3665222"/>
              <a:ext cx="1128898" cy="1043399"/>
            </a:xfrm>
            <a:prstGeom prst="rect">
              <a:avLst/>
            </a:prstGeom>
            <a:noFill/>
            <a:ln>
              <a:noFill/>
            </a:ln>
          </p:spPr>
        </p:pic>
        <p:grpSp>
          <p:nvGrpSpPr>
            <p:cNvPr id="254" name="Google Shape;254;p24"/>
            <p:cNvGrpSpPr/>
            <p:nvPr/>
          </p:nvGrpSpPr>
          <p:grpSpPr>
            <a:xfrm>
              <a:off x="6547105" y="4039700"/>
              <a:ext cx="190956" cy="210291"/>
              <a:chOff x="2551124" y="3489442"/>
              <a:chExt cx="566903" cy="815172"/>
            </a:xfrm>
          </p:grpSpPr>
          <p:sp>
            <p:nvSpPr>
              <p:cNvPr id="255" name="Google Shape;255;p24"/>
              <p:cNvSpPr/>
              <p:nvPr/>
            </p:nvSpPr>
            <p:spPr>
              <a:xfrm rot="204682">
                <a:off x="2563112" y="3648074"/>
                <a:ext cx="542927" cy="419100"/>
              </a:xfrm>
              <a:custGeom>
                <a:rect b="b" l="l" r="r" t="t"/>
                <a:pathLst>
                  <a:path extrusionOk="0" h="21600" w="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 name="Google Shape;256;p24"/>
              <p:cNvSpPr txBox="1"/>
              <p:nvPr/>
            </p:nvSpPr>
            <p:spPr>
              <a:xfrm rot="189774">
                <a:off x="2583793" y="3502054"/>
                <a:ext cx="478971" cy="78994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000">
                  <a:solidFill>
                    <a:srgbClr val="FF0000"/>
                  </a:solidFill>
                  <a:latin typeface="Calibri"/>
                  <a:ea typeface="Calibri"/>
                  <a:cs typeface="Calibri"/>
                  <a:sym typeface="Calibri"/>
                </a:endParaRPr>
              </a:p>
            </p:txBody>
          </p:sp>
        </p:grpSp>
        <p:grpSp>
          <p:nvGrpSpPr>
            <p:cNvPr id="257" name="Google Shape;257;p24"/>
            <p:cNvGrpSpPr/>
            <p:nvPr/>
          </p:nvGrpSpPr>
          <p:grpSpPr>
            <a:xfrm>
              <a:off x="6544677" y="4236394"/>
              <a:ext cx="190956" cy="210291"/>
              <a:chOff x="2551125" y="3489442"/>
              <a:chExt cx="566901" cy="815172"/>
            </a:xfrm>
          </p:grpSpPr>
          <p:sp>
            <p:nvSpPr>
              <p:cNvPr id="258" name="Google Shape;258;p24"/>
              <p:cNvSpPr/>
              <p:nvPr/>
            </p:nvSpPr>
            <p:spPr>
              <a:xfrm rot="204682">
                <a:off x="2563113" y="3648074"/>
                <a:ext cx="542925" cy="419100"/>
              </a:xfrm>
              <a:custGeom>
                <a:rect b="b" l="l" r="r" t="t"/>
                <a:pathLst>
                  <a:path extrusionOk="0" h="21600" w="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 name="Google Shape;259;p24"/>
              <p:cNvSpPr txBox="1"/>
              <p:nvPr/>
            </p:nvSpPr>
            <p:spPr>
              <a:xfrm rot="189774">
                <a:off x="2574268" y="3502054"/>
                <a:ext cx="478972" cy="78994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000">
                  <a:solidFill>
                    <a:srgbClr val="FF0000"/>
                  </a:solidFill>
                  <a:latin typeface="Calibri"/>
                  <a:ea typeface="Calibri"/>
                  <a:cs typeface="Calibri"/>
                  <a:sym typeface="Calibri"/>
                </a:endParaRPr>
              </a:p>
            </p:txBody>
          </p:sp>
        </p:grpSp>
        <p:grpSp>
          <p:nvGrpSpPr>
            <p:cNvPr id="260" name="Google Shape;260;p24"/>
            <p:cNvGrpSpPr/>
            <p:nvPr/>
          </p:nvGrpSpPr>
          <p:grpSpPr>
            <a:xfrm>
              <a:off x="6526673" y="3831917"/>
              <a:ext cx="190956" cy="234969"/>
              <a:chOff x="2551124" y="3384687"/>
              <a:chExt cx="566901" cy="1024684"/>
            </a:xfrm>
          </p:grpSpPr>
          <p:sp>
            <p:nvSpPr>
              <p:cNvPr id="261" name="Google Shape;261;p24"/>
              <p:cNvSpPr/>
              <p:nvPr/>
            </p:nvSpPr>
            <p:spPr>
              <a:xfrm rot="204682">
                <a:off x="2563112" y="3648076"/>
                <a:ext cx="542925" cy="419100"/>
              </a:xfrm>
              <a:custGeom>
                <a:rect b="b" l="l" r="r" t="t"/>
                <a:pathLst>
                  <a:path extrusionOk="0" h="21600" w="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 name="Google Shape;262;p24"/>
              <p:cNvSpPr txBox="1"/>
              <p:nvPr/>
            </p:nvSpPr>
            <p:spPr>
              <a:xfrm rot="189774">
                <a:off x="2583796" y="3397139"/>
                <a:ext cx="478972" cy="9997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200">
                  <a:solidFill>
                    <a:srgbClr val="FF0000"/>
                  </a:solidFill>
                  <a:latin typeface="Calibri"/>
                  <a:ea typeface="Calibri"/>
                  <a:cs typeface="Calibri"/>
                  <a:sym typeface="Calibri"/>
                </a:endParaRPr>
              </a:p>
            </p:txBody>
          </p:sp>
        </p:grpSp>
      </p:gr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5"/>
          <p:cNvSpPr txBox="1"/>
          <p:nvPr>
            <p:ph type="title"/>
          </p:nvPr>
        </p:nvSpPr>
        <p:spPr>
          <a:xfrm>
            <a:off x="767844" y="231653"/>
            <a:ext cx="9783777" cy="57880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VM Terminology</a:t>
            </a:r>
            <a:endParaRPr/>
          </a:p>
        </p:txBody>
      </p:sp>
      <p:sp>
        <p:nvSpPr>
          <p:cNvPr id="269" name="Google Shape;269;p25"/>
          <p:cNvSpPr txBox="1"/>
          <p:nvPr>
            <p:ph idx="1" type="body"/>
          </p:nvPr>
        </p:nvSpPr>
        <p:spPr>
          <a:xfrm>
            <a:off x="731520" y="1509623"/>
            <a:ext cx="7626096" cy="4633793"/>
          </a:xfrm>
          <a:prstGeom prst="rect">
            <a:avLst/>
          </a:prstGeom>
          <a:noFill/>
          <a:ln>
            <a:noFill/>
          </a:ln>
        </p:spPr>
        <p:txBody>
          <a:bodyPr anchorCtr="0" anchor="t" bIns="45700" lIns="91425" spcFirstLastPara="1" rIns="91425" wrap="square" tIns="45700">
            <a:normAutofit/>
          </a:bodyPr>
          <a:lstStyle/>
          <a:p>
            <a:pPr indent="-228600" lvl="0" marL="228600" rtl="0" algn="l">
              <a:spcBef>
                <a:spcPts val="0"/>
              </a:spcBef>
              <a:spcAft>
                <a:spcPts val="0"/>
              </a:spcAft>
              <a:buClr>
                <a:schemeClr val="accent1"/>
              </a:buClr>
              <a:buSzPts val="2200"/>
              <a:buChar char="•"/>
            </a:pPr>
            <a:r>
              <a:rPr lang="en-US">
                <a:solidFill>
                  <a:schemeClr val="accent1"/>
                </a:solidFill>
              </a:rPr>
              <a:t>Host [operating system]: </a:t>
            </a:r>
            <a:r>
              <a:rPr lang="en-US"/>
              <a:t>The OS on the physical computer on which the VM is installed</a:t>
            </a:r>
            <a:endParaRPr>
              <a:solidFill>
                <a:schemeClr val="accent1"/>
              </a:solidFill>
            </a:endParaRPr>
          </a:p>
          <a:p>
            <a:pPr indent="-228600" lvl="0" marL="228600" rtl="0" algn="l">
              <a:spcBef>
                <a:spcPts val="1640"/>
              </a:spcBef>
              <a:spcAft>
                <a:spcPts val="0"/>
              </a:spcAft>
              <a:buClr>
                <a:schemeClr val="accent1"/>
              </a:buClr>
              <a:buSzPts val="2200"/>
              <a:buChar char="•"/>
            </a:pPr>
            <a:r>
              <a:rPr lang="en-US">
                <a:solidFill>
                  <a:schemeClr val="accent1"/>
                </a:solidFill>
              </a:rPr>
              <a:t>Guest [operating system]: </a:t>
            </a:r>
            <a:r>
              <a:rPr lang="en-US"/>
              <a:t>The OS the VM runs</a:t>
            </a:r>
            <a:endParaRPr/>
          </a:p>
          <a:p>
            <a:pPr indent="-228600" lvl="0" marL="228600" rtl="0" algn="l">
              <a:spcBef>
                <a:spcPts val="1640"/>
              </a:spcBef>
              <a:spcAft>
                <a:spcPts val="0"/>
              </a:spcAft>
              <a:buClr>
                <a:schemeClr val="dk1"/>
              </a:buClr>
              <a:buSzPts val="2200"/>
              <a:buChar char="•"/>
            </a:pPr>
            <a:r>
              <a:rPr lang="en-US"/>
              <a:t>The Host OS and Guest OS do not need to be the same</a:t>
            </a:r>
            <a:endParaRPr/>
          </a:p>
          <a:p>
            <a:pPr indent="-228600" lvl="0" marL="228600" rtl="0" algn="l">
              <a:spcBef>
                <a:spcPts val="1640"/>
              </a:spcBef>
              <a:spcAft>
                <a:spcPts val="0"/>
              </a:spcAft>
              <a:buClr>
                <a:schemeClr val="accent1"/>
              </a:buClr>
              <a:buSzPts val="2200"/>
              <a:buChar char="•"/>
            </a:pPr>
            <a:r>
              <a:rPr lang="en-US">
                <a:solidFill>
                  <a:schemeClr val="accent1"/>
                </a:solidFill>
              </a:rPr>
              <a:t>Image: </a:t>
            </a:r>
            <a:r>
              <a:rPr lang="en-US"/>
              <a:t>Another term for VM</a:t>
            </a:r>
            <a:endParaRPr/>
          </a:p>
          <a:p>
            <a:pPr indent="-228600" lvl="0" marL="228600" rtl="0" algn="l">
              <a:spcBef>
                <a:spcPts val="1640"/>
              </a:spcBef>
              <a:spcAft>
                <a:spcPts val="0"/>
              </a:spcAft>
              <a:buClr>
                <a:schemeClr val="accent1"/>
              </a:buClr>
              <a:buSzPts val="2200"/>
              <a:buChar char="•"/>
            </a:pPr>
            <a:r>
              <a:rPr lang="en-US">
                <a:solidFill>
                  <a:schemeClr val="accent1"/>
                </a:solidFill>
              </a:rPr>
              <a:t>Hypervisor:</a:t>
            </a:r>
            <a:r>
              <a:rPr lang="en-US"/>
              <a:t> software that can create and run virtual machines (example: VMware Workstation Player)</a:t>
            </a:r>
            <a:endParaRPr>
              <a:solidFill>
                <a:schemeClr val="accent1"/>
              </a:solidFill>
            </a:endParaRPr>
          </a:p>
        </p:txBody>
      </p:sp>
      <p:sp>
        <p:nvSpPr>
          <p:cNvPr id="270" name="Google Shape;270;p25"/>
          <p:cNvSpPr txBox="1"/>
          <p:nvPr>
            <p:ph idx="12" type="sldNum"/>
          </p:nvPr>
        </p:nvSpPr>
        <p:spPr>
          <a:xfrm>
            <a:off x="11265428" y="6338948"/>
            <a:ext cx="6780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C:\Users\L.Walczak\AppData\Local\Microsoft\Windows\Temporary Internet Files\Content.IE5\97H917Z3\MC900023505[1].wmf" id="271" name="Google Shape;271;p25"/>
          <p:cNvPicPr preferRelativeResize="0"/>
          <p:nvPr/>
        </p:nvPicPr>
        <p:blipFill rotWithShape="1">
          <a:blip r:embed="rId3">
            <a:alphaModFix/>
          </a:blip>
          <a:srcRect b="0" l="0" r="0" t="0"/>
          <a:stretch/>
        </p:blipFill>
        <p:spPr>
          <a:xfrm>
            <a:off x="9127176" y="1401574"/>
            <a:ext cx="1058276" cy="1382943"/>
          </a:xfrm>
          <a:prstGeom prst="rect">
            <a:avLst/>
          </a:prstGeom>
          <a:noFill/>
          <a:ln>
            <a:noFill/>
          </a:ln>
          <a:effectLst>
            <a:outerShdw blurRad="50800" rotWithShape="0" algn="tl" dir="2700000" dist="38100">
              <a:srgbClr val="000000">
                <a:alpha val="40000"/>
              </a:srgbClr>
            </a:outerShdw>
          </a:effectLst>
        </p:spPr>
      </p:pic>
      <p:pic>
        <p:nvPicPr>
          <p:cNvPr descr="C:\Users\L.Walczak\AppData\Local\Microsoft\Windows\Temporary Internet Files\Content.IE5\J9N30HZ4\MC900057313[1].wmf" id="272" name="Google Shape;272;p25"/>
          <p:cNvPicPr preferRelativeResize="0"/>
          <p:nvPr/>
        </p:nvPicPr>
        <p:blipFill rotWithShape="1">
          <a:blip r:embed="rId4">
            <a:alphaModFix/>
          </a:blip>
          <a:srcRect b="0" l="0" r="0" t="0"/>
          <a:stretch/>
        </p:blipFill>
        <p:spPr>
          <a:xfrm>
            <a:off x="8833394" y="3079353"/>
            <a:ext cx="1442284" cy="1362885"/>
          </a:xfrm>
          <a:prstGeom prst="rect">
            <a:avLst/>
          </a:prstGeom>
          <a:noFill/>
          <a:ln>
            <a:noFill/>
          </a:ln>
          <a:effectLst>
            <a:outerShdw blurRad="50800" rotWithShape="0" algn="tl" dir="2700000" dist="38100">
              <a:srgbClr val="000000">
                <a:alpha val="40000"/>
              </a:srgbClr>
            </a:outerShdw>
          </a:effectLst>
        </p:spPr>
      </p:pic>
      <p:pic>
        <p:nvPicPr>
          <p:cNvPr descr="C:\Users\L.Walczak\AppData\Local\Microsoft\Windows\Temporary Internet Files\Content.IE5\RJJ3P2QQ\MC900281600[1].wmf" id="273" name="Google Shape;273;p25"/>
          <p:cNvPicPr preferRelativeResize="0"/>
          <p:nvPr/>
        </p:nvPicPr>
        <p:blipFill rotWithShape="1">
          <a:blip r:embed="rId5">
            <a:alphaModFix/>
          </a:blip>
          <a:srcRect b="0" l="0" r="0" t="0"/>
          <a:stretch/>
        </p:blipFill>
        <p:spPr>
          <a:xfrm>
            <a:off x="8942760" y="4780728"/>
            <a:ext cx="1317750" cy="1323712"/>
          </a:xfrm>
          <a:prstGeom prst="rect">
            <a:avLst/>
          </a:prstGeom>
          <a:noFill/>
          <a:ln>
            <a:noFill/>
          </a:ln>
          <a:effectLst>
            <a:outerShdw blurRad="50800" rotWithShape="0" algn="tl" dir="2700000" dist="38100">
              <a:srgbClr val="000000">
                <a:alpha val="40000"/>
              </a:srgbClr>
            </a:outerShdw>
          </a:effectLst>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6"/>
          <p:cNvSpPr txBox="1"/>
          <p:nvPr>
            <p:ph type="title"/>
          </p:nvPr>
        </p:nvSpPr>
        <p:spPr>
          <a:xfrm>
            <a:off x="767844" y="231653"/>
            <a:ext cx="9783777" cy="57880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VM Advantages</a:t>
            </a:r>
            <a:endParaRPr/>
          </a:p>
        </p:txBody>
      </p:sp>
      <p:sp>
        <p:nvSpPr>
          <p:cNvPr id="280" name="Google Shape;280;p26"/>
          <p:cNvSpPr txBox="1"/>
          <p:nvPr>
            <p:ph idx="1" type="body"/>
          </p:nvPr>
        </p:nvSpPr>
        <p:spPr>
          <a:xfrm>
            <a:off x="731520" y="1509623"/>
            <a:ext cx="7141464" cy="4633793"/>
          </a:xfrm>
          <a:prstGeom prst="rect">
            <a:avLst/>
          </a:prstGeom>
          <a:noFill/>
          <a:ln>
            <a:noFill/>
          </a:ln>
        </p:spPr>
        <p:txBody>
          <a:bodyPr anchorCtr="0" anchor="t" bIns="45700" lIns="91425" spcFirstLastPara="1" rIns="91425" wrap="square" tIns="45700">
            <a:normAutofit/>
          </a:bodyPr>
          <a:lstStyle/>
          <a:p>
            <a:pPr indent="-228600" lvl="0" marL="228600" rtl="0" algn="l">
              <a:spcBef>
                <a:spcPts val="0"/>
              </a:spcBef>
              <a:spcAft>
                <a:spcPts val="0"/>
              </a:spcAft>
              <a:buClr>
                <a:schemeClr val="accent1"/>
              </a:buClr>
              <a:buSzPts val="2200"/>
              <a:buChar char="•"/>
            </a:pPr>
            <a:r>
              <a:rPr lang="en-US">
                <a:solidFill>
                  <a:schemeClr val="accent1"/>
                </a:solidFill>
              </a:rPr>
              <a:t>Flexibility</a:t>
            </a:r>
            <a:endParaRPr/>
          </a:p>
          <a:p>
            <a:pPr indent="-285750" lvl="1" marL="742950" rtl="0" algn="l">
              <a:spcBef>
                <a:spcPts val="440"/>
              </a:spcBef>
              <a:spcAft>
                <a:spcPts val="0"/>
              </a:spcAft>
              <a:buClr>
                <a:schemeClr val="dk1"/>
              </a:buClr>
              <a:buSzPts val="2200"/>
              <a:buChar char="–"/>
            </a:pPr>
            <a:r>
              <a:rPr lang="en-US"/>
              <a:t>Run multiple OSes on one physical machine</a:t>
            </a:r>
            <a:endParaRPr/>
          </a:p>
          <a:p>
            <a:pPr indent="-228600" lvl="0" marL="228600" rtl="0" algn="l">
              <a:spcBef>
                <a:spcPts val="440"/>
              </a:spcBef>
              <a:spcAft>
                <a:spcPts val="0"/>
              </a:spcAft>
              <a:buClr>
                <a:schemeClr val="accent1"/>
              </a:buClr>
              <a:buSzPts val="2200"/>
              <a:buChar char="•"/>
            </a:pPr>
            <a:r>
              <a:rPr lang="en-US">
                <a:solidFill>
                  <a:schemeClr val="accent1"/>
                </a:solidFill>
              </a:rPr>
              <a:t>Scalability</a:t>
            </a:r>
            <a:endParaRPr/>
          </a:p>
          <a:p>
            <a:pPr indent="-285750" lvl="1" marL="742950" rtl="0" algn="l">
              <a:spcBef>
                <a:spcPts val="440"/>
              </a:spcBef>
              <a:spcAft>
                <a:spcPts val="0"/>
              </a:spcAft>
              <a:buClr>
                <a:schemeClr val="dk1"/>
              </a:buClr>
              <a:buSzPts val="2200"/>
              <a:buChar char="–"/>
            </a:pPr>
            <a:r>
              <a:rPr lang="en-US"/>
              <a:t>Run multiple VMs on the same computer</a:t>
            </a:r>
            <a:endParaRPr>
              <a:solidFill>
                <a:schemeClr val="accent1"/>
              </a:solidFill>
            </a:endParaRPr>
          </a:p>
          <a:p>
            <a:pPr indent="-228600" lvl="0" marL="228600" rtl="0" algn="l">
              <a:spcBef>
                <a:spcPts val="440"/>
              </a:spcBef>
              <a:spcAft>
                <a:spcPts val="0"/>
              </a:spcAft>
              <a:buClr>
                <a:schemeClr val="accent1"/>
              </a:buClr>
              <a:buSzPts val="2200"/>
              <a:buChar char="•"/>
            </a:pPr>
            <a:r>
              <a:rPr lang="en-US">
                <a:solidFill>
                  <a:schemeClr val="accent1"/>
                </a:solidFill>
              </a:rPr>
              <a:t>Portability</a:t>
            </a:r>
            <a:endParaRPr/>
          </a:p>
          <a:p>
            <a:pPr indent="-285750" lvl="1" marL="742950" rtl="0" algn="l">
              <a:spcBef>
                <a:spcPts val="440"/>
              </a:spcBef>
              <a:spcAft>
                <a:spcPts val="0"/>
              </a:spcAft>
              <a:buClr>
                <a:schemeClr val="dk1"/>
              </a:buClr>
              <a:buSzPts val="2200"/>
              <a:buChar char="–"/>
            </a:pPr>
            <a:r>
              <a:rPr lang="en-US"/>
              <a:t>Easily transfer VMs to different computers</a:t>
            </a:r>
            <a:endParaRPr/>
          </a:p>
          <a:p>
            <a:pPr indent="-228600" lvl="0" marL="228600" rtl="0" algn="l">
              <a:spcBef>
                <a:spcPts val="440"/>
              </a:spcBef>
              <a:spcAft>
                <a:spcPts val="0"/>
              </a:spcAft>
              <a:buClr>
                <a:schemeClr val="accent1"/>
              </a:buClr>
              <a:buSzPts val="2200"/>
              <a:buChar char="•"/>
            </a:pPr>
            <a:r>
              <a:rPr lang="en-US">
                <a:solidFill>
                  <a:schemeClr val="accent1"/>
                </a:solidFill>
              </a:rPr>
              <a:t>Cost</a:t>
            </a:r>
            <a:endParaRPr/>
          </a:p>
          <a:p>
            <a:pPr indent="-285750" lvl="1" marL="742950" rtl="0" algn="l">
              <a:spcBef>
                <a:spcPts val="440"/>
              </a:spcBef>
              <a:spcAft>
                <a:spcPts val="0"/>
              </a:spcAft>
              <a:buClr>
                <a:schemeClr val="dk1"/>
              </a:buClr>
              <a:buSzPts val="2200"/>
              <a:buChar char="–"/>
            </a:pPr>
            <a:r>
              <a:rPr lang="en-US"/>
              <a:t>Save time testing new programs or configurations on a VM rather than disrupting the host</a:t>
            </a:r>
            <a:endParaRPr/>
          </a:p>
          <a:p>
            <a:pPr indent="-285750" lvl="1" marL="742950" rtl="0" algn="l">
              <a:spcBef>
                <a:spcPts val="440"/>
              </a:spcBef>
              <a:spcAft>
                <a:spcPts val="0"/>
              </a:spcAft>
              <a:buClr>
                <a:schemeClr val="dk1"/>
              </a:buClr>
              <a:buSzPts val="2200"/>
              <a:buChar char="–"/>
            </a:pPr>
            <a:r>
              <a:rPr lang="en-US"/>
              <a:t>Run multiple systems on the same computer (save hardware costs and floorspace)</a:t>
            </a:r>
            <a:endParaRPr/>
          </a:p>
        </p:txBody>
      </p:sp>
      <p:sp>
        <p:nvSpPr>
          <p:cNvPr id="281" name="Google Shape;281;p26"/>
          <p:cNvSpPr txBox="1"/>
          <p:nvPr>
            <p:ph idx="12" type="sldNum"/>
          </p:nvPr>
        </p:nvSpPr>
        <p:spPr>
          <a:xfrm>
            <a:off x="11265428" y="6338948"/>
            <a:ext cx="6780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C:\Users\L.Walczak\AppData\Local\Microsoft\Windows\Temporary Internet Files\Content.IE5\HPL0J2AI\MC900157325[1].wmf" id="282" name="Google Shape;282;p26"/>
          <p:cNvPicPr preferRelativeResize="0"/>
          <p:nvPr/>
        </p:nvPicPr>
        <p:blipFill rotWithShape="1">
          <a:blip r:embed="rId3">
            <a:alphaModFix/>
          </a:blip>
          <a:srcRect b="0" l="0" r="0" t="0"/>
          <a:stretch/>
        </p:blipFill>
        <p:spPr>
          <a:xfrm>
            <a:off x="8996986" y="1405017"/>
            <a:ext cx="1313576" cy="1182735"/>
          </a:xfrm>
          <a:prstGeom prst="rect">
            <a:avLst/>
          </a:prstGeom>
          <a:noFill/>
          <a:ln>
            <a:noFill/>
          </a:ln>
        </p:spPr>
      </p:pic>
      <p:pic>
        <p:nvPicPr>
          <p:cNvPr descr="C:\Users\L.Walczak\AppData\Local\Microsoft\Windows\Temporary Internet Files\Content.IE5\V4IH9AEM\MC900383266[1].wmf" id="283" name="Google Shape;283;p26"/>
          <p:cNvPicPr preferRelativeResize="0"/>
          <p:nvPr/>
        </p:nvPicPr>
        <p:blipFill rotWithShape="1">
          <a:blip r:embed="rId4">
            <a:alphaModFix/>
          </a:blip>
          <a:srcRect b="0" l="0" r="0" t="0"/>
          <a:stretch/>
        </p:blipFill>
        <p:spPr>
          <a:xfrm>
            <a:off x="8822053" y="4945717"/>
            <a:ext cx="1412496" cy="1253915"/>
          </a:xfrm>
          <a:prstGeom prst="rect">
            <a:avLst/>
          </a:prstGeom>
          <a:noFill/>
          <a:ln>
            <a:noFill/>
          </a:ln>
        </p:spPr>
      </p:pic>
      <p:grpSp>
        <p:nvGrpSpPr>
          <p:cNvPr id="284" name="Google Shape;284;p26"/>
          <p:cNvGrpSpPr/>
          <p:nvPr/>
        </p:nvGrpSpPr>
        <p:grpSpPr>
          <a:xfrm>
            <a:off x="7998480" y="2878886"/>
            <a:ext cx="1635861" cy="1635861"/>
            <a:chOff x="3898900" y="2286000"/>
            <a:chExt cx="2057400" cy="2057400"/>
          </a:xfrm>
        </p:grpSpPr>
        <p:pic>
          <p:nvPicPr>
            <p:cNvPr descr="C:\Users\L.Walczak\AppData\Local\Microsoft\Windows\Temporary Internet Files\Content.IE5\V4IH9AEM\MC900441338[1].png" id="285" name="Google Shape;285;p26"/>
            <p:cNvPicPr preferRelativeResize="0"/>
            <p:nvPr/>
          </p:nvPicPr>
          <p:blipFill rotWithShape="1">
            <a:blip r:embed="rId5">
              <a:alphaModFix/>
            </a:blip>
            <a:srcRect b="0" l="0" r="0" t="0"/>
            <a:stretch/>
          </p:blipFill>
          <p:spPr>
            <a:xfrm flipH="1">
              <a:off x="3898900" y="2286000"/>
              <a:ext cx="2057400" cy="2057400"/>
            </a:xfrm>
            <a:prstGeom prst="rect">
              <a:avLst/>
            </a:prstGeom>
            <a:noFill/>
            <a:ln>
              <a:noFill/>
            </a:ln>
          </p:spPr>
        </p:pic>
        <p:pic>
          <p:nvPicPr>
            <p:cNvPr descr="C:\Users\L.Walczak\AppData\Local\Microsoft\Windows\Temporary Internet Files\Content.IE5\XNXPCD0S\MC900431566[1].png" id="286" name="Google Shape;286;p26"/>
            <p:cNvPicPr preferRelativeResize="0"/>
            <p:nvPr/>
          </p:nvPicPr>
          <p:blipFill rotWithShape="1">
            <a:blip r:embed="rId6">
              <a:alphaModFix/>
            </a:blip>
            <a:srcRect b="0" l="0" r="0" t="0"/>
            <a:stretch/>
          </p:blipFill>
          <p:spPr>
            <a:xfrm>
              <a:off x="4660900" y="2734310"/>
              <a:ext cx="380880" cy="383419"/>
            </a:xfrm>
            <a:prstGeom prst="rect">
              <a:avLst/>
            </a:prstGeom>
            <a:noFill/>
            <a:ln>
              <a:noFill/>
            </a:ln>
          </p:spPr>
        </p:pic>
        <p:pic>
          <p:nvPicPr>
            <p:cNvPr descr="C:\Users\L.Walczak\AppData\Local\Microsoft\Windows\Temporary Internet Files\Content.IE5\V4IH9AEM\MC900441337[1].png" id="287" name="Google Shape;287;p26"/>
            <p:cNvPicPr preferRelativeResize="0"/>
            <p:nvPr/>
          </p:nvPicPr>
          <p:blipFill rotWithShape="1">
            <a:blip r:embed="rId7">
              <a:alphaModFix/>
            </a:blip>
            <a:srcRect b="0" l="0" r="0" t="0"/>
            <a:stretch/>
          </p:blipFill>
          <p:spPr>
            <a:xfrm>
              <a:off x="5067300" y="3111500"/>
              <a:ext cx="431800" cy="431800"/>
            </a:xfrm>
            <a:prstGeom prst="rect">
              <a:avLst/>
            </a:prstGeom>
            <a:noFill/>
            <a:ln>
              <a:noFill/>
            </a:ln>
          </p:spPr>
        </p:pic>
        <p:pic>
          <p:nvPicPr>
            <p:cNvPr descr="C:\Users\L.Walczak\AppData\Local\Microsoft\Windows\Temporary Internet Files\Content.IE5\4A0JS4CO\MC900439833[2].png" id="288" name="Google Shape;288;p26"/>
            <p:cNvPicPr preferRelativeResize="0"/>
            <p:nvPr/>
          </p:nvPicPr>
          <p:blipFill rotWithShape="1">
            <a:blip r:embed="rId8">
              <a:alphaModFix/>
            </a:blip>
            <a:srcRect b="0" l="0" r="0" t="0"/>
            <a:stretch/>
          </p:blipFill>
          <p:spPr>
            <a:xfrm>
              <a:off x="4559300" y="3060700"/>
              <a:ext cx="457200" cy="457200"/>
            </a:xfrm>
            <a:prstGeom prst="rect">
              <a:avLst/>
            </a:prstGeom>
            <a:noFill/>
            <a:ln>
              <a:noFill/>
            </a:ln>
          </p:spPr>
        </p:pic>
        <p:pic>
          <p:nvPicPr>
            <p:cNvPr descr="C:\Users\L.Walczak\AppData\Local\Microsoft\Windows\Temporary Internet Files\Content.IE5\4A0JS4CO\MC900441328[1].png" id="289" name="Google Shape;289;p26"/>
            <p:cNvPicPr preferRelativeResize="0"/>
            <p:nvPr/>
          </p:nvPicPr>
          <p:blipFill rotWithShape="1">
            <a:blip r:embed="rId9">
              <a:alphaModFix/>
            </a:blip>
            <a:srcRect b="0" l="0" r="0" t="0"/>
            <a:stretch/>
          </p:blipFill>
          <p:spPr>
            <a:xfrm>
              <a:off x="5080000" y="2578100"/>
              <a:ext cx="533400" cy="533400"/>
            </a:xfrm>
            <a:prstGeom prst="rect">
              <a:avLst/>
            </a:prstGeom>
            <a:noFill/>
            <a:ln>
              <a:noFill/>
            </a:ln>
          </p:spPr>
        </p:pic>
      </p:grpSp>
      <p:grpSp>
        <p:nvGrpSpPr>
          <p:cNvPr id="290" name="Google Shape;290;p26"/>
          <p:cNvGrpSpPr/>
          <p:nvPr/>
        </p:nvGrpSpPr>
        <p:grpSpPr>
          <a:xfrm>
            <a:off x="9594555" y="2668236"/>
            <a:ext cx="2428270" cy="2057163"/>
            <a:chOff x="5619991" y="2926019"/>
            <a:chExt cx="3372986" cy="2857500"/>
          </a:xfrm>
        </p:grpSpPr>
        <p:pic>
          <p:nvPicPr>
            <p:cNvPr descr="C:\Users\L.Walczak\AppData\Local\Microsoft\Windows\Temporary Internet Files\Content.IE5\V4IH9AEM\MC910216349[1].png" id="291" name="Google Shape;291;p26"/>
            <p:cNvPicPr preferRelativeResize="0"/>
            <p:nvPr/>
          </p:nvPicPr>
          <p:blipFill rotWithShape="1">
            <a:blip r:embed="rId10">
              <a:alphaModFix/>
            </a:blip>
            <a:srcRect b="0" l="0" r="0" t="0"/>
            <a:stretch/>
          </p:blipFill>
          <p:spPr>
            <a:xfrm>
              <a:off x="5619991" y="2926019"/>
              <a:ext cx="3372986" cy="2857500"/>
            </a:xfrm>
            <a:prstGeom prst="rect">
              <a:avLst/>
            </a:prstGeom>
            <a:noFill/>
            <a:ln>
              <a:noFill/>
            </a:ln>
          </p:spPr>
        </p:pic>
        <p:pic>
          <p:nvPicPr>
            <p:cNvPr id="292" name="Google Shape;292;p26"/>
            <p:cNvPicPr preferRelativeResize="0"/>
            <p:nvPr/>
          </p:nvPicPr>
          <p:blipFill rotWithShape="1">
            <a:blip r:embed="rId11">
              <a:alphaModFix/>
            </a:blip>
            <a:srcRect b="0" l="0" r="0" t="0"/>
            <a:stretch/>
          </p:blipFill>
          <p:spPr>
            <a:xfrm>
              <a:off x="6330319" y="3110103"/>
              <a:ext cx="827729" cy="833247"/>
            </a:xfrm>
            <a:prstGeom prst="rect">
              <a:avLst/>
            </a:prstGeom>
            <a:noFill/>
            <a:ln>
              <a:noFill/>
            </a:ln>
          </p:spPr>
        </p:pic>
        <p:sp>
          <p:nvSpPr>
            <p:cNvPr id="293" name="Google Shape;293;p26"/>
            <p:cNvSpPr/>
            <p:nvPr/>
          </p:nvSpPr>
          <p:spPr>
            <a:xfrm rot="-508129">
              <a:off x="6731545" y="3334232"/>
              <a:ext cx="787543" cy="777179"/>
            </a:xfrm>
            <a:custGeom>
              <a:rect b="b" l="l" r="r" t="t"/>
              <a:pathLst>
                <a:path extrusionOk="0" h="120000" w="120000">
                  <a:moveTo>
                    <a:pt x="49339" y="8813"/>
                  </a:moveTo>
                  <a:lnTo>
                    <a:pt x="49339" y="8813"/>
                  </a:lnTo>
                  <a:cubicBezTo>
                    <a:pt x="63712" y="5831"/>
                    <a:pt x="78680" y="9006"/>
                    <a:pt x="90596" y="17564"/>
                  </a:cubicBezTo>
                  <a:cubicBezTo>
                    <a:pt x="102512" y="26122"/>
                    <a:pt x="110283" y="39277"/>
                    <a:pt x="112016" y="53827"/>
                  </a:cubicBezTo>
                  <a:lnTo>
                    <a:pt x="118859" y="55507"/>
                  </a:lnTo>
                  <a:lnTo>
                    <a:pt x="103883" y="70774"/>
                  </a:lnTo>
                  <a:lnTo>
                    <a:pt x="90087" y="48443"/>
                  </a:lnTo>
                  <a:lnTo>
                    <a:pt x="96668" y="50059"/>
                  </a:lnTo>
                  <a:cubicBezTo>
                    <a:pt x="91380" y="30852"/>
                    <a:pt x="71957" y="19032"/>
                    <a:pt x="52307" y="23062"/>
                  </a:cubicBezTo>
                  <a:close/>
                </a:path>
              </a:pathLst>
            </a:custGeom>
            <a:solidFill>
              <a:schemeClr val="accent2"/>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7"/>
          <p:cNvSpPr txBox="1"/>
          <p:nvPr>
            <p:ph type="title"/>
          </p:nvPr>
        </p:nvSpPr>
        <p:spPr>
          <a:xfrm>
            <a:off x="767844" y="231653"/>
            <a:ext cx="9783777" cy="57880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VM Disadvantages</a:t>
            </a:r>
            <a:endParaRPr/>
          </a:p>
        </p:txBody>
      </p:sp>
      <p:sp>
        <p:nvSpPr>
          <p:cNvPr id="300" name="Google Shape;300;p27"/>
          <p:cNvSpPr txBox="1"/>
          <p:nvPr>
            <p:ph idx="1" type="body"/>
          </p:nvPr>
        </p:nvSpPr>
        <p:spPr>
          <a:xfrm>
            <a:off x="731520" y="1509623"/>
            <a:ext cx="5550010" cy="4633793"/>
          </a:xfrm>
          <a:prstGeom prst="rect">
            <a:avLst/>
          </a:prstGeom>
          <a:noFill/>
          <a:ln>
            <a:noFill/>
          </a:ln>
        </p:spPr>
        <p:txBody>
          <a:bodyPr anchorCtr="0" anchor="t" bIns="45700" lIns="91425" spcFirstLastPara="1" rIns="91425" wrap="square" tIns="45700">
            <a:noAutofit/>
          </a:bodyPr>
          <a:lstStyle/>
          <a:p>
            <a:pPr indent="-228600" lvl="0" marL="228600" rtl="0" algn="l">
              <a:spcBef>
                <a:spcPts val="0"/>
              </a:spcBef>
              <a:spcAft>
                <a:spcPts val="0"/>
              </a:spcAft>
              <a:buClr>
                <a:schemeClr val="dk1"/>
              </a:buClr>
              <a:buSzPts val="2200"/>
              <a:buChar char="•"/>
            </a:pPr>
            <a:r>
              <a:rPr lang="en-US"/>
              <a:t>Performance depends on host machine’s hardware</a:t>
            </a:r>
            <a:endParaRPr/>
          </a:p>
          <a:p>
            <a:pPr indent="-228600" lvl="0" marL="228600" rtl="0" algn="l">
              <a:spcBef>
                <a:spcPts val="440"/>
              </a:spcBef>
              <a:spcAft>
                <a:spcPts val="0"/>
              </a:spcAft>
              <a:buClr>
                <a:schemeClr val="dk1"/>
              </a:buClr>
              <a:buSzPts val="2200"/>
              <a:buChar char="•"/>
            </a:pPr>
            <a:r>
              <a:rPr lang="en-US"/>
              <a:t>Single point of failure</a:t>
            </a:r>
            <a:endParaRPr/>
          </a:p>
          <a:p>
            <a:pPr indent="-285750" lvl="1" marL="742950" rtl="0" algn="l">
              <a:spcBef>
                <a:spcPts val="440"/>
              </a:spcBef>
              <a:spcAft>
                <a:spcPts val="0"/>
              </a:spcAft>
              <a:buClr>
                <a:schemeClr val="dk1"/>
              </a:buClr>
              <a:buSzPts val="2200"/>
              <a:buChar char="–"/>
            </a:pPr>
            <a:r>
              <a:rPr lang="en-US"/>
              <a:t>If the host fails, progress on VM is lost</a:t>
            </a:r>
            <a:endParaRPr/>
          </a:p>
          <a:p>
            <a:pPr indent="-228600" lvl="0" marL="228600" rtl="0" algn="l">
              <a:spcBef>
                <a:spcPts val="440"/>
              </a:spcBef>
              <a:spcAft>
                <a:spcPts val="0"/>
              </a:spcAft>
              <a:buClr>
                <a:schemeClr val="dk1"/>
              </a:buClr>
              <a:buSzPts val="2200"/>
              <a:buChar char="•"/>
            </a:pPr>
            <a:r>
              <a:rPr lang="en-US"/>
              <a:t>Running VMs pulls hardware resources from host machines</a:t>
            </a:r>
            <a:endParaRPr/>
          </a:p>
        </p:txBody>
      </p:sp>
      <p:sp>
        <p:nvSpPr>
          <p:cNvPr id="301" name="Google Shape;301;p27"/>
          <p:cNvSpPr txBox="1"/>
          <p:nvPr>
            <p:ph idx="12" type="sldNum"/>
          </p:nvPr>
        </p:nvSpPr>
        <p:spPr>
          <a:xfrm>
            <a:off x="11265428" y="6338948"/>
            <a:ext cx="6780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C:\Users\L.Walczak\AppData\Local\Microsoft\Windows\Temporary Internet Files\Content.IE5\XNXPCD0S\MC900441335[1].png" id="302" name="Google Shape;302;p27"/>
          <p:cNvPicPr preferRelativeResize="0"/>
          <p:nvPr/>
        </p:nvPicPr>
        <p:blipFill rotWithShape="1">
          <a:blip r:embed="rId3">
            <a:alphaModFix/>
          </a:blip>
          <a:srcRect b="0" l="0" r="0" t="0"/>
          <a:stretch/>
        </p:blipFill>
        <p:spPr>
          <a:xfrm flipH="1">
            <a:off x="7533447" y="1437861"/>
            <a:ext cx="3581400" cy="3581400"/>
          </a:xfrm>
          <a:prstGeom prst="rect">
            <a:avLst/>
          </a:prstGeom>
          <a:noFill/>
          <a:ln>
            <a:noFill/>
          </a:ln>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8"/>
          <p:cNvSpPr txBox="1"/>
          <p:nvPr>
            <p:ph type="title"/>
          </p:nvPr>
        </p:nvSpPr>
        <p:spPr>
          <a:xfrm>
            <a:off x="767844" y="231653"/>
            <a:ext cx="9783777" cy="57880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VMware Workstation Player</a:t>
            </a:r>
            <a:endParaRPr/>
          </a:p>
        </p:txBody>
      </p:sp>
      <p:sp>
        <p:nvSpPr>
          <p:cNvPr id="309" name="Google Shape;309;p28"/>
          <p:cNvSpPr txBox="1"/>
          <p:nvPr>
            <p:ph idx="1" type="body"/>
          </p:nvPr>
        </p:nvSpPr>
        <p:spPr>
          <a:xfrm>
            <a:off x="731520" y="1509623"/>
            <a:ext cx="10728960" cy="4633793"/>
          </a:xfrm>
          <a:prstGeom prst="rect">
            <a:avLst/>
          </a:prstGeom>
          <a:noFill/>
          <a:ln>
            <a:noFill/>
          </a:ln>
        </p:spPr>
        <p:txBody>
          <a:bodyPr anchorCtr="0" anchor="t" bIns="45700" lIns="91425" spcFirstLastPara="1" rIns="91425" wrap="square" tIns="45700">
            <a:normAutofit/>
          </a:bodyPr>
          <a:lstStyle/>
          <a:p>
            <a:pPr indent="-228600" lvl="0" marL="228600" rtl="0" algn="l">
              <a:spcBef>
                <a:spcPts val="0"/>
              </a:spcBef>
              <a:spcAft>
                <a:spcPts val="0"/>
              </a:spcAft>
              <a:buClr>
                <a:schemeClr val="dk1"/>
              </a:buClr>
              <a:buSzPts val="2200"/>
              <a:buChar char="•"/>
            </a:pPr>
            <a:r>
              <a:rPr lang="en-US"/>
              <a:t>A software program used to create and run VMs</a:t>
            </a:r>
            <a:endParaRPr/>
          </a:p>
          <a:p>
            <a:pPr indent="-228600" lvl="0" marL="228600" rtl="0" algn="l">
              <a:spcBef>
                <a:spcPts val="440"/>
              </a:spcBef>
              <a:spcAft>
                <a:spcPts val="0"/>
              </a:spcAft>
              <a:buClr>
                <a:schemeClr val="dk1"/>
              </a:buClr>
              <a:buSzPts val="2200"/>
              <a:buChar char="•"/>
            </a:pPr>
            <a:r>
              <a:rPr lang="en-US"/>
              <a:t>Used to run CyberPatriot competition images</a:t>
            </a:r>
            <a:endParaRPr/>
          </a:p>
          <a:p>
            <a:pPr indent="-228600" lvl="0" marL="228600" rtl="0" algn="l">
              <a:spcBef>
                <a:spcPts val="440"/>
              </a:spcBef>
              <a:spcAft>
                <a:spcPts val="0"/>
              </a:spcAft>
              <a:buClr>
                <a:schemeClr val="dk1"/>
              </a:buClr>
              <a:buSzPts val="2200"/>
              <a:buChar char="•"/>
            </a:pPr>
            <a:r>
              <a:rPr lang="en-US"/>
              <a:t>VMware images contain several files </a:t>
            </a:r>
            <a:r>
              <a:rPr lang="en-US">
                <a:solidFill>
                  <a:schemeClr val="accent4"/>
                </a:solidFill>
              </a:rPr>
              <a:t>that should not be modified</a:t>
            </a:r>
            <a:r>
              <a:rPr lang="en-US"/>
              <a:t>:</a:t>
            </a:r>
            <a:endParaRPr/>
          </a:p>
          <a:p>
            <a:pPr indent="-285750" lvl="1" marL="742950" rtl="0" algn="l">
              <a:spcBef>
                <a:spcPts val="440"/>
              </a:spcBef>
              <a:spcAft>
                <a:spcPts val="0"/>
              </a:spcAft>
              <a:buClr>
                <a:schemeClr val="accent5"/>
              </a:buClr>
              <a:buSzPts val="2200"/>
              <a:buChar char="–"/>
            </a:pPr>
            <a:r>
              <a:rPr b="1" lang="en-US">
                <a:solidFill>
                  <a:schemeClr val="accent5"/>
                </a:solidFill>
              </a:rPr>
              <a:t>*.vmdk: </a:t>
            </a:r>
            <a:r>
              <a:rPr lang="en-US"/>
              <a:t>virtual disk files</a:t>
            </a:r>
            <a:endParaRPr/>
          </a:p>
          <a:p>
            <a:pPr indent="-228600" lvl="2" marL="1143000" rtl="0" algn="l">
              <a:spcBef>
                <a:spcPts val="440"/>
              </a:spcBef>
              <a:spcAft>
                <a:spcPts val="0"/>
              </a:spcAft>
              <a:buClr>
                <a:schemeClr val="dk1"/>
              </a:buClr>
              <a:buSzPts val="2200"/>
              <a:buChar char="•"/>
            </a:pPr>
            <a:r>
              <a:rPr lang="en-US"/>
              <a:t>Simulate the hard drive for your virtual system</a:t>
            </a:r>
            <a:endParaRPr/>
          </a:p>
          <a:p>
            <a:pPr indent="-285750" lvl="1" marL="742950" rtl="0" algn="l">
              <a:spcBef>
                <a:spcPts val="440"/>
              </a:spcBef>
              <a:spcAft>
                <a:spcPts val="0"/>
              </a:spcAft>
              <a:buClr>
                <a:schemeClr val="accent1"/>
              </a:buClr>
              <a:buSzPts val="2200"/>
              <a:buChar char="–"/>
            </a:pPr>
            <a:r>
              <a:rPr b="1" lang="en-US">
                <a:solidFill>
                  <a:schemeClr val="accent1"/>
                </a:solidFill>
              </a:rPr>
              <a:t>*.vmx:</a:t>
            </a:r>
            <a:r>
              <a:rPr lang="en-US"/>
              <a:t> configuration files</a:t>
            </a:r>
            <a:endParaRPr/>
          </a:p>
          <a:p>
            <a:pPr indent="-228600" lvl="2" marL="1143000" rtl="0" algn="l">
              <a:spcBef>
                <a:spcPts val="440"/>
              </a:spcBef>
              <a:spcAft>
                <a:spcPts val="0"/>
              </a:spcAft>
              <a:buClr>
                <a:schemeClr val="dk1"/>
              </a:buClr>
              <a:buSzPts val="2200"/>
              <a:buChar char="•"/>
            </a:pPr>
            <a:r>
              <a:rPr lang="en-US"/>
              <a:t>Contain details such as the type of hardware to simulate for the virtual system and the amount of memory to allow the VM to use</a:t>
            </a:r>
            <a:endParaRPr/>
          </a:p>
          <a:p>
            <a:pPr indent="-285750" lvl="1" marL="742950" rtl="0" algn="l">
              <a:spcBef>
                <a:spcPts val="440"/>
              </a:spcBef>
              <a:spcAft>
                <a:spcPts val="0"/>
              </a:spcAft>
              <a:buClr>
                <a:schemeClr val="accent3"/>
              </a:buClr>
              <a:buSzPts val="2200"/>
              <a:buChar char="–"/>
            </a:pPr>
            <a:r>
              <a:rPr lang="en-US">
                <a:solidFill>
                  <a:schemeClr val="accent3"/>
                </a:solidFill>
              </a:rPr>
              <a:t>*.</a:t>
            </a:r>
            <a:r>
              <a:rPr b="1" lang="en-US">
                <a:solidFill>
                  <a:schemeClr val="accent3"/>
                </a:solidFill>
              </a:rPr>
              <a:t>nvram:  </a:t>
            </a:r>
            <a:r>
              <a:rPr lang="en-US"/>
              <a:t>VM’s BIOS files</a:t>
            </a:r>
            <a:endParaRPr/>
          </a:p>
        </p:txBody>
      </p:sp>
      <p:sp>
        <p:nvSpPr>
          <p:cNvPr id="310" name="Google Shape;310;p28"/>
          <p:cNvSpPr txBox="1"/>
          <p:nvPr>
            <p:ph idx="12" type="sldNum"/>
          </p:nvPr>
        </p:nvSpPr>
        <p:spPr>
          <a:xfrm>
            <a:off x="11265428" y="6338948"/>
            <a:ext cx="6780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29"/>
          <p:cNvSpPr txBox="1"/>
          <p:nvPr>
            <p:ph type="title"/>
          </p:nvPr>
        </p:nvSpPr>
        <p:spPr>
          <a:xfrm>
            <a:off x="767844" y="231653"/>
            <a:ext cx="9783777" cy="57880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Checksums</a:t>
            </a:r>
            <a:endParaRPr/>
          </a:p>
        </p:txBody>
      </p:sp>
      <p:sp>
        <p:nvSpPr>
          <p:cNvPr id="317" name="Google Shape;317;p29"/>
          <p:cNvSpPr txBox="1"/>
          <p:nvPr>
            <p:ph idx="1" type="body"/>
          </p:nvPr>
        </p:nvSpPr>
        <p:spPr>
          <a:xfrm>
            <a:off x="731520" y="1509623"/>
            <a:ext cx="10728960" cy="4633793"/>
          </a:xfrm>
          <a:prstGeom prst="rect">
            <a:avLst/>
          </a:prstGeom>
          <a:noFill/>
          <a:ln>
            <a:noFill/>
          </a:ln>
        </p:spPr>
        <p:txBody>
          <a:bodyPr anchorCtr="0" anchor="t" bIns="45700" lIns="91425" spcFirstLastPara="1" rIns="91425" wrap="square" tIns="45700">
            <a:normAutofit/>
          </a:bodyPr>
          <a:lstStyle/>
          <a:p>
            <a:pPr indent="-228600" lvl="0" marL="228600" rtl="0" algn="l">
              <a:spcBef>
                <a:spcPts val="0"/>
              </a:spcBef>
              <a:spcAft>
                <a:spcPts val="0"/>
              </a:spcAft>
              <a:buClr>
                <a:schemeClr val="dk1"/>
              </a:buClr>
              <a:buSzPts val="2400"/>
              <a:buChar char="•"/>
            </a:pPr>
            <a:r>
              <a:rPr lang="en-US" sz="2400"/>
              <a:t>A mathematical calculation based on the data contained in a file </a:t>
            </a:r>
            <a:endParaRPr/>
          </a:p>
          <a:p>
            <a:pPr indent="-228600" lvl="0" marL="228600" rtl="0" algn="l">
              <a:spcBef>
                <a:spcPts val="600"/>
              </a:spcBef>
              <a:spcAft>
                <a:spcPts val="0"/>
              </a:spcAft>
              <a:buClr>
                <a:schemeClr val="dk1"/>
              </a:buClr>
              <a:buSzPts val="2400"/>
              <a:buChar char="•"/>
            </a:pPr>
            <a:r>
              <a:rPr lang="en-US" sz="2400"/>
              <a:t>Comparing the checksum of a program you downloaded to the checksum it is supposed to have will allow you to determine if the file has been corrupted or modified</a:t>
            </a:r>
            <a:endParaRPr/>
          </a:p>
          <a:p>
            <a:pPr indent="-228600" lvl="0" marL="228600" rtl="0" algn="l">
              <a:spcBef>
                <a:spcPts val="600"/>
              </a:spcBef>
              <a:spcAft>
                <a:spcPts val="0"/>
              </a:spcAft>
              <a:buClr>
                <a:schemeClr val="dk1"/>
              </a:buClr>
              <a:buSzPts val="2400"/>
              <a:buChar char="•"/>
            </a:pPr>
            <a:r>
              <a:rPr lang="en-US" sz="2400"/>
              <a:t>Before each round, CyberPatriot teams must verify the checksums of the competition images to make sure the images downloaded correctly</a:t>
            </a:r>
            <a:endParaRPr/>
          </a:p>
        </p:txBody>
      </p:sp>
      <p:sp>
        <p:nvSpPr>
          <p:cNvPr id="318" name="Google Shape;318;p29"/>
          <p:cNvSpPr txBox="1"/>
          <p:nvPr>
            <p:ph idx="12" type="sldNum"/>
          </p:nvPr>
        </p:nvSpPr>
        <p:spPr>
          <a:xfrm>
            <a:off x="11265428" y="6338948"/>
            <a:ext cx="6780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319" name="Google Shape;319;p29"/>
          <p:cNvPicPr preferRelativeResize="0"/>
          <p:nvPr/>
        </p:nvPicPr>
        <p:blipFill rotWithShape="1">
          <a:blip r:embed="rId3">
            <a:alphaModFix/>
          </a:blip>
          <a:srcRect b="40432" l="62877" r="11672" t="24819"/>
          <a:stretch/>
        </p:blipFill>
        <p:spPr>
          <a:xfrm>
            <a:off x="3177623" y="4054503"/>
            <a:ext cx="5836754" cy="2445026"/>
          </a:xfrm>
          <a:prstGeom prst="rect">
            <a:avLst/>
          </a:prstGeom>
          <a:noFill/>
          <a:ln>
            <a:noFill/>
          </a:ln>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0"/>
          <p:cNvSpPr txBox="1"/>
          <p:nvPr>
            <p:ph type="title"/>
          </p:nvPr>
        </p:nvSpPr>
        <p:spPr>
          <a:xfrm>
            <a:off x="767844" y="231653"/>
            <a:ext cx="9783777" cy="57880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Opening an Image</a:t>
            </a:r>
            <a:endParaRPr/>
          </a:p>
        </p:txBody>
      </p:sp>
      <p:sp>
        <p:nvSpPr>
          <p:cNvPr id="326" name="Google Shape;326;p30"/>
          <p:cNvSpPr txBox="1"/>
          <p:nvPr>
            <p:ph idx="1" type="body"/>
          </p:nvPr>
        </p:nvSpPr>
        <p:spPr>
          <a:xfrm>
            <a:off x="731520" y="1509623"/>
            <a:ext cx="4228106" cy="4633793"/>
          </a:xfrm>
          <a:prstGeom prst="rect">
            <a:avLst/>
          </a:prstGeom>
          <a:noFill/>
          <a:ln>
            <a:noFill/>
          </a:ln>
        </p:spPr>
        <p:txBody>
          <a:bodyPr anchorCtr="0" anchor="t" bIns="45700" lIns="91425" spcFirstLastPara="1" rIns="91425" wrap="square" tIns="45700">
            <a:normAutofit/>
          </a:bodyPr>
          <a:lstStyle/>
          <a:p>
            <a:pPr indent="-346075" lvl="0" marL="346075" rtl="0" algn="l">
              <a:spcBef>
                <a:spcPts val="0"/>
              </a:spcBef>
              <a:spcAft>
                <a:spcPts val="0"/>
              </a:spcAft>
              <a:buClr>
                <a:schemeClr val="dk1"/>
              </a:buClr>
              <a:buSzPts val="1900"/>
              <a:buFont typeface="Calibri"/>
              <a:buAutoNum type="arabicPeriod"/>
            </a:pPr>
            <a:r>
              <a:rPr lang="en-US" sz="1900"/>
              <a:t>Open Vmware Workstation Player                    </a:t>
            </a:r>
            <a:endParaRPr/>
          </a:p>
          <a:p>
            <a:pPr indent="-346075" lvl="0" marL="346075" rtl="0" algn="l">
              <a:spcBef>
                <a:spcPts val="380"/>
              </a:spcBef>
              <a:spcAft>
                <a:spcPts val="0"/>
              </a:spcAft>
              <a:buClr>
                <a:schemeClr val="dk1"/>
              </a:buClr>
              <a:buSzPts val="1900"/>
              <a:buFont typeface="Calibri"/>
              <a:buAutoNum type="arabicPeriod"/>
            </a:pPr>
            <a:r>
              <a:rPr lang="en-US" sz="1900"/>
              <a:t>Click “Open a Virtual Machine”</a:t>
            </a:r>
            <a:endParaRPr/>
          </a:p>
          <a:p>
            <a:pPr indent="-346075" lvl="0" marL="346075" rtl="0" algn="l">
              <a:spcBef>
                <a:spcPts val="380"/>
              </a:spcBef>
              <a:spcAft>
                <a:spcPts val="0"/>
              </a:spcAft>
              <a:buClr>
                <a:schemeClr val="dk1"/>
              </a:buClr>
              <a:buSzPts val="1900"/>
              <a:buFont typeface="Calibri"/>
              <a:buAutoNum type="arabicPeriod"/>
            </a:pPr>
            <a:r>
              <a:rPr lang="en-US" sz="1900"/>
              <a:t>Browse for and open the </a:t>
            </a:r>
            <a:r>
              <a:rPr lang="en-US" sz="1900">
                <a:solidFill>
                  <a:schemeClr val="accent4"/>
                </a:solidFill>
              </a:rPr>
              <a:t>.vmx </a:t>
            </a:r>
            <a:r>
              <a:rPr lang="en-US" sz="1900"/>
              <a:t>file in the image folder you downloaded</a:t>
            </a:r>
            <a:endParaRPr/>
          </a:p>
          <a:p>
            <a:pPr indent="-346075" lvl="0" marL="346075" rtl="0" algn="l">
              <a:spcBef>
                <a:spcPts val="380"/>
              </a:spcBef>
              <a:spcAft>
                <a:spcPts val="0"/>
              </a:spcAft>
              <a:buClr>
                <a:schemeClr val="dk1"/>
              </a:buClr>
              <a:buSzPts val="1900"/>
              <a:buFont typeface="Calibri"/>
              <a:buAutoNum type="arabicPeriod"/>
            </a:pPr>
            <a:r>
              <a:rPr lang="en-US" sz="1900"/>
              <a:t>Click “Play virtual machine”</a:t>
            </a:r>
            <a:endParaRPr/>
          </a:p>
          <a:p>
            <a:pPr indent="-346075" lvl="0" marL="346075" rtl="0" algn="l">
              <a:spcBef>
                <a:spcPts val="380"/>
              </a:spcBef>
              <a:spcAft>
                <a:spcPts val="0"/>
              </a:spcAft>
              <a:buClr>
                <a:schemeClr val="dk1"/>
              </a:buClr>
              <a:buSzPts val="1900"/>
              <a:buFont typeface="Calibri"/>
              <a:buAutoNum type="arabicPeriod"/>
            </a:pPr>
            <a:r>
              <a:rPr lang="en-US" sz="1900"/>
              <a:t>Select “I copied it”</a:t>
            </a:r>
            <a:endParaRPr/>
          </a:p>
          <a:p>
            <a:pPr indent="-346075" lvl="0" marL="346075" rtl="0" algn="l">
              <a:spcBef>
                <a:spcPts val="380"/>
              </a:spcBef>
              <a:spcAft>
                <a:spcPts val="0"/>
              </a:spcAft>
              <a:buClr>
                <a:schemeClr val="dk1"/>
              </a:buClr>
              <a:buSzPts val="1900"/>
              <a:buFont typeface="Calibri"/>
              <a:buAutoNum type="arabicPeriod"/>
            </a:pPr>
            <a:r>
              <a:rPr lang="en-US" sz="1900"/>
              <a:t>Click “OK” on Removable Devices pop-up</a:t>
            </a:r>
            <a:endParaRPr/>
          </a:p>
          <a:p>
            <a:pPr indent="-346075" lvl="0" marL="346075" rtl="0" algn="l">
              <a:spcBef>
                <a:spcPts val="380"/>
              </a:spcBef>
              <a:spcAft>
                <a:spcPts val="0"/>
              </a:spcAft>
              <a:buClr>
                <a:schemeClr val="dk1"/>
              </a:buClr>
              <a:buSzPts val="1900"/>
              <a:buFont typeface="Calibri"/>
              <a:buAutoNum type="arabicPeriod"/>
            </a:pPr>
            <a:r>
              <a:rPr lang="en-US" sz="1900"/>
              <a:t>Log into the user account specified in the StartEx email if not automatically logged in</a:t>
            </a:r>
            <a:endParaRPr/>
          </a:p>
        </p:txBody>
      </p:sp>
      <p:sp>
        <p:nvSpPr>
          <p:cNvPr id="327" name="Google Shape;327;p30"/>
          <p:cNvSpPr txBox="1"/>
          <p:nvPr>
            <p:ph idx="12" type="sldNum"/>
          </p:nvPr>
        </p:nvSpPr>
        <p:spPr>
          <a:xfrm>
            <a:off x="11265428" y="6338948"/>
            <a:ext cx="6780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328" name="Google Shape;328;p30"/>
          <p:cNvPicPr preferRelativeResize="0"/>
          <p:nvPr/>
        </p:nvPicPr>
        <p:blipFill rotWithShape="1">
          <a:blip r:embed="rId3">
            <a:alphaModFix/>
          </a:blip>
          <a:srcRect b="0" l="0" r="0" t="0"/>
          <a:stretch/>
        </p:blipFill>
        <p:spPr>
          <a:xfrm>
            <a:off x="9279987" y="1597346"/>
            <a:ext cx="2008797" cy="1598332"/>
          </a:xfrm>
          <a:prstGeom prst="rect">
            <a:avLst/>
          </a:prstGeom>
          <a:noFill/>
          <a:ln cap="flat" cmpd="sng" w="9525">
            <a:solidFill>
              <a:schemeClr val="accent3"/>
            </a:solidFill>
            <a:prstDash val="solid"/>
            <a:round/>
            <a:headEnd len="sm" w="sm" type="none"/>
            <a:tailEnd len="sm" w="sm" type="none"/>
          </a:ln>
        </p:spPr>
      </p:pic>
      <p:grpSp>
        <p:nvGrpSpPr>
          <p:cNvPr id="329" name="Google Shape;329;p30"/>
          <p:cNvGrpSpPr/>
          <p:nvPr/>
        </p:nvGrpSpPr>
        <p:grpSpPr>
          <a:xfrm>
            <a:off x="9279987" y="3641225"/>
            <a:ext cx="1922682" cy="886819"/>
            <a:chOff x="3581400" y="4495800"/>
            <a:chExt cx="3594100" cy="1657744"/>
          </a:xfrm>
        </p:grpSpPr>
        <p:pic>
          <p:nvPicPr>
            <p:cNvPr id="330" name="Google Shape;330;p30"/>
            <p:cNvPicPr preferRelativeResize="0"/>
            <p:nvPr/>
          </p:nvPicPr>
          <p:blipFill rotWithShape="1">
            <a:blip r:embed="rId4">
              <a:alphaModFix/>
            </a:blip>
            <a:srcRect b="0" l="0" r="0" t="0"/>
            <a:stretch/>
          </p:blipFill>
          <p:spPr>
            <a:xfrm>
              <a:off x="3581400" y="4495800"/>
              <a:ext cx="3594100" cy="1657744"/>
            </a:xfrm>
            <a:prstGeom prst="rect">
              <a:avLst/>
            </a:prstGeom>
            <a:noFill/>
            <a:ln cap="flat" cmpd="sng" w="9525">
              <a:solidFill>
                <a:schemeClr val="accent3"/>
              </a:solidFill>
              <a:prstDash val="solid"/>
              <a:miter lim="800000"/>
              <a:headEnd len="sm" w="sm" type="none"/>
              <a:tailEnd len="sm" w="sm" type="none"/>
            </a:ln>
          </p:spPr>
        </p:pic>
        <p:sp>
          <p:nvSpPr>
            <p:cNvPr id="331" name="Google Shape;331;p30"/>
            <p:cNvSpPr/>
            <p:nvPr/>
          </p:nvSpPr>
          <p:spPr>
            <a:xfrm>
              <a:off x="4152900" y="5613400"/>
              <a:ext cx="584200" cy="182880"/>
            </a:xfrm>
            <a:prstGeom prst="roundRect">
              <a:avLst>
                <a:gd fmla="val 16667" name="adj"/>
              </a:avLst>
            </a:prstGeom>
            <a:no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332" name="Google Shape;332;p30"/>
          <p:cNvGrpSpPr/>
          <p:nvPr/>
        </p:nvGrpSpPr>
        <p:grpSpPr>
          <a:xfrm>
            <a:off x="9279987" y="4622308"/>
            <a:ext cx="1732463" cy="1197069"/>
            <a:chOff x="3009624" y="3741768"/>
            <a:chExt cx="2950680" cy="2219772"/>
          </a:xfrm>
        </p:grpSpPr>
        <p:pic>
          <p:nvPicPr>
            <p:cNvPr id="333" name="Google Shape;333;p30"/>
            <p:cNvPicPr preferRelativeResize="0"/>
            <p:nvPr/>
          </p:nvPicPr>
          <p:blipFill rotWithShape="1">
            <a:blip r:embed="rId5">
              <a:alphaModFix/>
            </a:blip>
            <a:srcRect b="0" l="0" r="0" t="0"/>
            <a:stretch/>
          </p:blipFill>
          <p:spPr>
            <a:xfrm>
              <a:off x="3009624" y="3741768"/>
              <a:ext cx="2950680" cy="2219772"/>
            </a:xfrm>
            <a:prstGeom prst="rect">
              <a:avLst/>
            </a:prstGeom>
            <a:noFill/>
            <a:ln cap="flat" cmpd="sng" w="9525">
              <a:solidFill>
                <a:schemeClr val="accent3"/>
              </a:solidFill>
              <a:prstDash val="solid"/>
              <a:miter lim="800000"/>
              <a:headEnd len="sm" w="sm" type="none"/>
              <a:tailEnd len="sm" w="sm" type="none"/>
            </a:ln>
          </p:spPr>
        </p:pic>
        <p:sp>
          <p:nvSpPr>
            <p:cNvPr id="334" name="Google Shape;334;p30"/>
            <p:cNvSpPr/>
            <p:nvPr/>
          </p:nvSpPr>
          <p:spPr>
            <a:xfrm>
              <a:off x="5277597" y="5640529"/>
              <a:ext cx="566531" cy="205605"/>
            </a:xfrm>
            <a:prstGeom prst="roundRect">
              <a:avLst>
                <a:gd fmla="val 16667" name="adj"/>
              </a:avLst>
            </a:prstGeom>
            <a:no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335" name="Google Shape;335;p30"/>
          <p:cNvPicPr preferRelativeResize="0"/>
          <p:nvPr/>
        </p:nvPicPr>
        <p:blipFill rotWithShape="1">
          <a:blip r:embed="rId6">
            <a:alphaModFix/>
          </a:blip>
          <a:srcRect b="34743" l="489" r="98401" t="62033"/>
          <a:stretch/>
        </p:blipFill>
        <p:spPr>
          <a:xfrm>
            <a:off x="4990441" y="1510374"/>
            <a:ext cx="459384" cy="473874"/>
          </a:xfrm>
          <a:prstGeom prst="rect">
            <a:avLst/>
          </a:prstGeom>
          <a:noFill/>
          <a:ln>
            <a:noFill/>
          </a:ln>
        </p:spPr>
      </p:pic>
      <p:sp>
        <p:nvSpPr>
          <p:cNvPr id="336" name="Google Shape;336;p30"/>
          <p:cNvSpPr txBox="1"/>
          <p:nvPr/>
        </p:nvSpPr>
        <p:spPr>
          <a:xfrm>
            <a:off x="6038135" y="1527635"/>
            <a:ext cx="47549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accent5"/>
                </a:solidFill>
                <a:latin typeface="Calibri"/>
                <a:ea typeface="Calibri"/>
                <a:cs typeface="Calibri"/>
                <a:sym typeface="Calibri"/>
              </a:rPr>
              <a:t>2.</a:t>
            </a:r>
            <a:endParaRPr/>
          </a:p>
        </p:txBody>
      </p:sp>
      <p:sp>
        <p:nvSpPr>
          <p:cNvPr id="337" name="Google Shape;337;p30"/>
          <p:cNvSpPr txBox="1"/>
          <p:nvPr/>
        </p:nvSpPr>
        <p:spPr>
          <a:xfrm>
            <a:off x="8854916" y="1527635"/>
            <a:ext cx="47549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accent5"/>
                </a:solidFill>
                <a:latin typeface="Calibri"/>
                <a:ea typeface="Calibri"/>
                <a:cs typeface="Calibri"/>
                <a:sym typeface="Calibri"/>
              </a:rPr>
              <a:t>3.</a:t>
            </a:r>
            <a:endParaRPr/>
          </a:p>
        </p:txBody>
      </p:sp>
      <p:sp>
        <p:nvSpPr>
          <p:cNvPr id="338" name="Google Shape;338;p30"/>
          <p:cNvSpPr txBox="1"/>
          <p:nvPr/>
        </p:nvSpPr>
        <p:spPr>
          <a:xfrm>
            <a:off x="6038135" y="3748909"/>
            <a:ext cx="47549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accent5"/>
                </a:solidFill>
                <a:latin typeface="Calibri"/>
                <a:ea typeface="Calibri"/>
                <a:cs typeface="Calibri"/>
                <a:sym typeface="Calibri"/>
              </a:rPr>
              <a:t>4.</a:t>
            </a:r>
            <a:endParaRPr/>
          </a:p>
        </p:txBody>
      </p:sp>
      <p:sp>
        <p:nvSpPr>
          <p:cNvPr id="339" name="Google Shape;339;p30"/>
          <p:cNvSpPr txBox="1"/>
          <p:nvPr/>
        </p:nvSpPr>
        <p:spPr>
          <a:xfrm>
            <a:off x="8854916" y="3578171"/>
            <a:ext cx="47549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accent5"/>
                </a:solidFill>
                <a:latin typeface="Calibri"/>
                <a:ea typeface="Calibri"/>
                <a:cs typeface="Calibri"/>
                <a:sym typeface="Calibri"/>
              </a:rPr>
              <a:t>5.</a:t>
            </a:r>
            <a:endParaRPr/>
          </a:p>
        </p:txBody>
      </p:sp>
      <p:sp>
        <p:nvSpPr>
          <p:cNvPr id="340" name="Google Shape;340;p30"/>
          <p:cNvSpPr txBox="1"/>
          <p:nvPr/>
        </p:nvSpPr>
        <p:spPr>
          <a:xfrm>
            <a:off x="8854916" y="4592051"/>
            <a:ext cx="47549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accent5"/>
                </a:solidFill>
                <a:latin typeface="Calibri"/>
                <a:ea typeface="Calibri"/>
                <a:cs typeface="Calibri"/>
                <a:sym typeface="Calibri"/>
              </a:rPr>
              <a:t>6.</a:t>
            </a:r>
            <a:endParaRPr/>
          </a:p>
        </p:txBody>
      </p:sp>
      <p:pic>
        <p:nvPicPr>
          <p:cNvPr id="341" name="Google Shape;341;p30"/>
          <p:cNvPicPr preferRelativeResize="0"/>
          <p:nvPr/>
        </p:nvPicPr>
        <p:blipFill rotWithShape="1">
          <a:blip r:embed="rId7">
            <a:alphaModFix/>
          </a:blip>
          <a:srcRect b="0" l="0" r="0" t="0"/>
          <a:stretch/>
        </p:blipFill>
        <p:spPr>
          <a:xfrm>
            <a:off x="6411835" y="1636800"/>
            <a:ext cx="2166778" cy="1885097"/>
          </a:xfrm>
          <a:prstGeom prst="rect">
            <a:avLst/>
          </a:prstGeom>
          <a:noFill/>
          <a:ln>
            <a:noFill/>
          </a:ln>
        </p:spPr>
      </p:pic>
      <p:sp>
        <p:nvSpPr>
          <p:cNvPr id="342" name="Google Shape;342;p30"/>
          <p:cNvSpPr/>
          <p:nvPr/>
        </p:nvSpPr>
        <p:spPr>
          <a:xfrm>
            <a:off x="7334711" y="2324247"/>
            <a:ext cx="1165204" cy="245571"/>
          </a:xfrm>
          <a:prstGeom prst="roundRect">
            <a:avLst>
              <a:gd fmla="val 16667" name="adj"/>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43" name="Google Shape;343;p30"/>
          <p:cNvPicPr preferRelativeResize="0"/>
          <p:nvPr/>
        </p:nvPicPr>
        <p:blipFill rotWithShape="1">
          <a:blip r:embed="rId8">
            <a:alphaModFix/>
          </a:blip>
          <a:srcRect b="0" l="0" r="0" t="0"/>
          <a:stretch/>
        </p:blipFill>
        <p:spPr>
          <a:xfrm>
            <a:off x="6411835" y="3793286"/>
            <a:ext cx="2260762" cy="1966863"/>
          </a:xfrm>
          <a:prstGeom prst="rect">
            <a:avLst/>
          </a:prstGeom>
          <a:noFill/>
          <a:ln>
            <a:noFill/>
          </a:ln>
        </p:spPr>
      </p:pic>
      <p:sp>
        <p:nvSpPr>
          <p:cNvPr id="344" name="Google Shape;344;p30"/>
          <p:cNvSpPr/>
          <p:nvPr/>
        </p:nvSpPr>
        <p:spPr>
          <a:xfrm>
            <a:off x="7440051" y="5321486"/>
            <a:ext cx="665126" cy="140497"/>
          </a:xfrm>
          <a:prstGeom prst="roundRect">
            <a:avLst>
              <a:gd fmla="val 16667" name="adj"/>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1"/>
          <p:cNvSpPr txBox="1"/>
          <p:nvPr>
            <p:ph type="ctrTitle"/>
          </p:nvPr>
        </p:nvSpPr>
        <p:spPr>
          <a:xfrm>
            <a:off x="1625600" y="2800351"/>
            <a:ext cx="8940800" cy="117740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UNIT 5 – SECTION 3</a:t>
            </a:r>
            <a:br>
              <a:rPr lang="en-US"/>
            </a:br>
            <a:br>
              <a:rPr lang="en-US" sz="1050"/>
            </a:br>
            <a:r>
              <a:rPr b="0" lang="en-US" sz="2400">
                <a:solidFill>
                  <a:schemeClr val="dk1"/>
                </a:solidFill>
              </a:rPr>
              <a:t>Networking Basics</a:t>
            </a:r>
            <a:endParaRPr b="0">
              <a:solidFill>
                <a:schemeClr val="dk1"/>
              </a:solidFill>
            </a:endParaRP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2"/>
          <p:cNvSpPr txBox="1"/>
          <p:nvPr>
            <p:ph type="title"/>
          </p:nvPr>
        </p:nvSpPr>
        <p:spPr>
          <a:xfrm>
            <a:off x="767844" y="231653"/>
            <a:ext cx="9783777" cy="57880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Networking Basics</a:t>
            </a:r>
            <a:endParaRPr/>
          </a:p>
        </p:txBody>
      </p:sp>
      <p:sp>
        <p:nvSpPr>
          <p:cNvPr id="356" name="Google Shape;356;p32"/>
          <p:cNvSpPr txBox="1"/>
          <p:nvPr>
            <p:ph idx="1" type="body"/>
          </p:nvPr>
        </p:nvSpPr>
        <p:spPr>
          <a:xfrm>
            <a:off x="731520" y="1509623"/>
            <a:ext cx="3776472" cy="4633793"/>
          </a:xfrm>
          <a:prstGeom prst="rect">
            <a:avLst/>
          </a:prstGeom>
          <a:noFill/>
          <a:ln>
            <a:noFill/>
          </a:ln>
        </p:spPr>
        <p:txBody>
          <a:bodyPr anchorCtr="0" anchor="t" bIns="45700" lIns="91425" spcFirstLastPara="1" rIns="91425" wrap="square" tIns="45700">
            <a:noAutofit/>
          </a:bodyPr>
          <a:lstStyle/>
          <a:p>
            <a:pPr indent="-228600" lvl="0" marL="228600" rtl="0" algn="l">
              <a:spcBef>
                <a:spcPts val="0"/>
              </a:spcBef>
              <a:spcAft>
                <a:spcPts val="0"/>
              </a:spcAft>
              <a:buClr>
                <a:schemeClr val="accent1"/>
              </a:buClr>
              <a:buSzPts val="2000"/>
              <a:buChar char="•"/>
            </a:pPr>
            <a:r>
              <a:rPr lang="en-US" sz="2000">
                <a:solidFill>
                  <a:schemeClr val="accent1"/>
                </a:solidFill>
              </a:rPr>
              <a:t>Servers: </a:t>
            </a:r>
            <a:r>
              <a:rPr lang="en-US" sz="2000"/>
              <a:t>Computers dedicated to managing shared resources</a:t>
            </a:r>
            <a:endParaRPr/>
          </a:p>
          <a:p>
            <a:pPr indent="-228600" lvl="0" marL="228600" rtl="0" algn="l">
              <a:spcBef>
                <a:spcPts val="600"/>
              </a:spcBef>
              <a:spcAft>
                <a:spcPts val="0"/>
              </a:spcAft>
              <a:buClr>
                <a:schemeClr val="accent1"/>
              </a:buClr>
              <a:buSzPts val="2000"/>
              <a:buChar char="•"/>
            </a:pPr>
            <a:r>
              <a:rPr lang="en-US" sz="2000">
                <a:solidFill>
                  <a:schemeClr val="accent1"/>
                </a:solidFill>
              </a:rPr>
              <a:t>Switch: </a:t>
            </a:r>
            <a:r>
              <a:rPr lang="en-US" sz="2000"/>
              <a:t>Controls traffic within a network</a:t>
            </a:r>
            <a:endParaRPr/>
          </a:p>
          <a:p>
            <a:pPr indent="-228600" lvl="0" marL="228600" rtl="0" algn="l">
              <a:spcBef>
                <a:spcPts val="600"/>
              </a:spcBef>
              <a:spcAft>
                <a:spcPts val="0"/>
              </a:spcAft>
              <a:buClr>
                <a:schemeClr val="accent1"/>
              </a:buClr>
              <a:buSzPts val="2000"/>
              <a:buChar char="•"/>
            </a:pPr>
            <a:r>
              <a:rPr lang="en-US" sz="2000">
                <a:solidFill>
                  <a:schemeClr val="accent1"/>
                </a:solidFill>
              </a:rPr>
              <a:t>Router: </a:t>
            </a:r>
            <a:r>
              <a:rPr lang="en-US" sz="2000"/>
              <a:t>Controls traffic between networks</a:t>
            </a:r>
            <a:endParaRPr/>
          </a:p>
          <a:p>
            <a:pPr indent="-228600" lvl="0" marL="228600" rtl="0" algn="l">
              <a:spcBef>
                <a:spcPts val="600"/>
              </a:spcBef>
              <a:spcAft>
                <a:spcPts val="0"/>
              </a:spcAft>
              <a:buClr>
                <a:schemeClr val="accent1"/>
              </a:buClr>
              <a:buSzPts val="2000"/>
              <a:buChar char="•"/>
            </a:pPr>
            <a:r>
              <a:rPr lang="en-US" sz="2000">
                <a:solidFill>
                  <a:schemeClr val="accent1"/>
                </a:solidFill>
              </a:rPr>
              <a:t>Firewall:  </a:t>
            </a:r>
            <a:r>
              <a:rPr lang="en-US" sz="2000"/>
              <a:t>Screen incoming and outgoing traffic for anomalies and potential threats</a:t>
            </a:r>
            <a:endParaRPr/>
          </a:p>
        </p:txBody>
      </p:sp>
      <p:sp>
        <p:nvSpPr>
          <p:cNvPr id="357" name="Google Shape;357;p32"/>
          <p:cNvSpPr txBox="1"/>
          <p:nvPr>
            <p:ph idx="12" type="sldNum"/>
          </p:nvPr>
        </p:nvSpPr>
        <p:spPr>
          <a:xfrm>
            <a:off x="11265428" y="6338948"/>
            <a:ext cx="6780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C:\Users\L.Walczak\AppData\Local\Microsoft\Windows\Temporary Internet Files\Content.IE5\D2YBM0OZ\MP900442441[2].jpg" id="358" name="Google Shape;358;p32"/>
          <p:cNvPicPr preferRelativeResize="0"/>
          <p:nvPr/>
        </p:nvPicPr>
        <p:blipFill rotWithShape="1">
          <a:blip r:embed="rId4">
            <a:alphaModFix/>
          </a:blip>
          <a:srcRect b="0" l="0" r="0" t="0"/>
          <a:stretch/>
        </p:blipFill>
        <p:spPr>
          <a:xfrm>
            <a:off x="10285809" y="2282933"/>
            <a:ext cx="997887" cy="951377"/>
          </a:xfrm>
          <a:prstGeom prst="ellipse">
            <a:avLst/>
          </a:prstGeom>
          <a:noFill/>
          <a:ln>
            <a:noFill/>
          </a:ln>
        </p:spPr>
      </p:pic>
      <p:pic>
        <p:nvPicPr>
          <p:cNvPr descr="C:\Users\L.Walczak\AppData\Local\Microsoft\Windows\Temporary Internet Files\Content.IE5\RJJ3P2QQ\MC900432661[2].png" id="359" name="Google Shape;359;p32"/>
          <p:cNvPicPr preferRelativeResize="0"/>
          <p:nvPr/>
        </p:nvPicPr>
        <p:blipFill rotWithShape="1">
          <a:blip r:embed="rId5">
            <a:alphaModFix/>
          </a:blip>
          <a:srcRect b="0" l="0" r="0" t="0"/>
          <a:stretch/>
        </p:blipFill>
        <p:spPr>
          <a:xfrm>
            <a:off x="8820520" y="3260096"/>
            <a:ext cx="775925" cy="716479"/>
          </a:xfrm>
          <a:prstGeom prst="rect">
            <a:avLst/>
          </a:prstGeom>
          <a:noFill/>
          <a:ln>
            <a:noFill/>
          </a:ln>
        </p:spPr>
      </p:pic>
      <p:grpSp>
        <p:nvGrpSpPr>
          <p:cNvPr id="360" name="Google Shape;360;p32"/>
          <p:cNvGrpSpPr/>
          <p:nvPr/>
        </p:nvGrpSpPr>
        <p:grpSpPr>
          <a:xfrm>
            <a:off x="6444645" y="3132161"/>
            <a:ext cx="1490261" cy="599486"/>
            <a:chOff x="2599690" y="2837228"/>
            <a:chExt cx="1993900" cy="868632"/>
          </a:xfrm>
        </p:grpSpPr>
        <p:grpSp>
          <p:nvGrpSpPr>
            <p:cNvPr id="361" name="Google Shape;361;p32"/>
            <p:cNvGrpSpPr/>
            <p:nvPr/>
          </p:nvGrpSpPr>
          <p:grpSpPr>
            <a:xfrm>
              <a:off x="2599690" y="3286760"/>
              <a:ext cx="1993900" cy="419100"/>
              <a:chOff x="2743200" y="1435100"/>
              <a:chExt cx="1993900" cy="419100"/>
            </a:xfrm>
          </p:grpSpPr>
          <p:sp>
            <p:nvSpPr>
              <p:cNvPr id="362" name="Google Shape;362;p32"/>
              <p:cNvSpPr/>
              <p:nvPr/>
            </p:nvSpPr>
            <p:spPr>
              <a:xfrm>
                <a:off x="2743200" y="1435100"/>
                <a:ext cx="1993900" cy="419100"/>
              </a:xfrm>
              <a:prstGeom prst="cube">
                <a:avLst>
                  <a:gd fmla="val 51563" name="adj"/>
                </a:avLst>
              </a:prstGeom>
              <a:gradFill>
                <a:gsLst>
                  <a:gs pos="0">
                    <a:srgbClr val="C7C7C7"/>
                  </a:gs>
                  <a:gs pos="82001">
                    <a:srgbClr val="C7C7C7"/>
                  </a:gs>
                  <a:gs pos="100000">
                    <a:srgbClr val="A5A5A5"/>
                  </a:gs>
                </a:gsLst>
                <a:path path="circle">
                  <a:fillToRect b="100%" l="100%"/>
                </a:path>
                <a:tileRect r="-100%" t="-100%"/>
              </a:gradFill>
              <a:ln cap="flat" cmpd="sng" w="9525">
                <a:solidFill>
                  <a:srgbClr val="A5A5A5"/>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363" name="Google Shape;363;p32"/>
              <p:cNvSpPr/>
              <p:nvPr/>
            </p:nvSpPr>
            <p:spPr>
              <a:xfrm>
                <a:off x="3631407" y="1692274"/>
                <a:ext cx="64008" cy="54864"/>
              </a:xfrm>
              <a:prstGeom prst="rect">
                <a:avLst/>
              </a:prstGeom>
              <a:solidFill>
                <a:srgbClr val="595959"/>
              </a:solidFill>
              <a:ln cap="flat" cmpd="sng" w="15875">
                <a:solidFill>
                  <a:srgbClr val="A5A5A5"/>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364" name="Google Shape;364;p32"/>
              <p:cNvSpPr/>
              <p:nvPr/>
            </p:nvSpPr>
            <p:spPr>
              <a:xfrm>
                <a:off x="3631407" y="1770063"/>
                <a:ext cx="64008" cy="54864"/>
              </a:xfrm>
              <a:prstGeom prst="rect">
                <a:avLst/>
              </a:prstGeom>
              <a:solidFill>
                <a:srgbClr val="595959"/>
              </a:solidFill>
              <a:ln cap="flat" cmpd="sng" w="15875">
                <a:solidFill>
                  <a:srgbClr val="A5A5A5"/>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365" name="Google Shape;365;p32"/>
              <p:cNvSpPr/>
              <p:nvPr/>
            </p:nvSpPr>
            <p:spPr>
              <a:xfrm>
                <a:off x="3723482" y="1692274"/>
                <a:ext cx="64008" cy="54864"/>
              </a:xfrm>
              <a:prstGeom prst="rect">
                <a:avLst/>
              </a:prstGeom>
              <a:solidFill>
                <a:srgbClr val="595959"/>
              </a:solidFill>
              <a:ln cap="flat" cmpd="sng" w="15875">
                <a:solidFill>
                  <a:srgbClr val="A5A5A5"/>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366" name="Google Shape;366;p32"/>
              <p:cNvSpPr/>
              <p:nvPr/>
            </p:nvSpPr>
            <p:spPr>
              <a:xfrm>
                <a:off x="3723482" y="1770063"/>
                <a:ext cx="64008" cy="54864"/>
              </a:xfrm>
              <a:prstGeom prst="rect">
                <a:avLst/>
              </a:prstGeom>
              <a:solidFill>
                <a:srgbClr val="595959"/>
              </a:solidFill>
              <a:ln cap="flat" cmpd="sng" w="15875">
                <a:solidFill>
                  <a:srgbClr val="A5A5A5"/>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367" name="Google Shape;367;p32"/>
              <p:cNvSpPr/>
              <p:nvPr/>
            </p:nvSpPr>
            <p:spPr>
              <a:xfrm>
                <a:off x="3815557" y="1692274"/>
                <a:ext cx="64008" cy="54864"/>
              </a:xfrm>
              <a:prstGeom prst="rect">
                <a:avLst/>
              </a:prstGeom>
              <a:solidFill>
                <a:srgbClr val="595959"/>
              </a:solidFill>
              <a:ln cap="flat" cmpd="sng" w="15875">
                <a:solidFill>
                  <a:srgbClr val="A5A5A5"/>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368" name="Google Shape;368;p32"/>
              <p:cNvSpPr/>
              <p:nvPr/>
            </p:nvSpPr>
            <p:spPr>
              <a:xfrm>
                <a:off x="3815557" y="1770063"/>
                <a:ext cx="64008" cy="54864"/>
              </a:xfrm>
              <a:prstGeom prst="rect">
                <a:avLst/>
              </a:prstGeom>
              <a:solidFill>
                <a:srgbClr val="595959"/>
              </a:solidFill>
              <a:ln cap="flat" cmpd="sng" w="15875">
                <a:solidFill>
                  <a:srgbClr val="A5A5A5"/>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369" name="Google Shape;369;p32"/>
              <p:cNvSpPr/>
              <p:nvPr/>
            </p:nvSpPr>
            <p:spPr>
              <a:xfrm>
                <a:off x="3907632" y="1692274"/>
                <a:ext cx="64008" cy="54864"/>
              </a:xfrm>
              <a:prstGeom prst="rect">
                <a:avLst/>
              </a:prstGeom>
              <a:solidFill>
                <a:srgbClr val="595959"/>
              </a:solidFill>
              <a:ln cap="flat" cmpd="sng" w="15875">
                <a:solidFill>
                  <a:srgbClr val="A5A5A5"/>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370" name="Google Shape;370;p32"/>
              <p:cNvSpPr/>
              <p:nvPr/>
            </p:nvSpPr>
            <p:spPr>
              <a:xfrm>
                <a:off x="3907632" y="1770063"/>
                <a:ext cx="64008" cy="54864"/>
              </a:xfrm>
              <a:prstGeom prst="rect">
                <a:avLst/>
              </a:prstGeom>
              <a:solidFill>
                <a:srgbClr val="595959"/>
              </a:solidFill>
              <a:ln cap="flat" cmpd="sng" w="15875">
                <a:solidFill>
                  <a:srgbClr val="A5A5A5"/>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371" name="Google Shape;371;p32"/>
              <p:cNvSpPr/>
              <p:nvPr/>
            </p:nvSpPr>
            <p:spPr>
              <a:xfrm>
                <a:off x="3999707" y="1692274"/>
                <a:ext cx="64008" cy="54864"/>
              </a:xfrm>
              <a:prstGeom prst="rect">
                <a:avLst/>
              </a:prstGeom>
              <a:solidFill>
                <a:srgbClr val="595959"/>
              </a:solidFill>
              <a:ln cap="flat" cmpd="sng" w="15875">
                <a:solidFill>
                  <a:srgbClr val="A5A5A5"/>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372" name="Google Shape;372;p32"/>
              <p:cNvSpPr/>
              <p:nvPr/>
            </p:nvSpPr>
            <p:spPr>
              <a:xfrm>
                <a:off x="3999707" y="1770063"/>
                <a:ext cx="64008" cy="54864"/>
              </a:xfrm>
              <a:prstGeom prst="rect">
                <a:avLst/>
              </a:prstGeom>
              <a:solidFill>
                <a:srgbClr val="595959"/>
              </a:solidFill>
              <a:ln cap="flat" cmpd="sng" w="15875">
                <a:solidFill>
                  <a:srgbClr val="A5A5A5"/>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373" name="Google Shape;373;p32"/>
              <p:cNvSpPr/>
              <p:nvPr/>
            </p:nvSpPr>
            <p:spPr>
              <a:xfrm>
                <a:off x="4091782" y="1692274"/>
                <a:ext cx="64008" cy="54864"/>
              </a:xfrm>
              <a:prstGeom prst="rect">
                <a:avLst/>
              </a:prstGeom>
              <a:solidFill>
                <a:srgbClr val="595959"/>
              </a:solidFill>
              <a:ln cap="flat" cmpd="sng" w="15875">
                <a:solidFill>
                  <a:srgbClr val="A5A5A5"/>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374" name="Google Shape;374;p32"/>
              <p:cNvSpPr/>
              <p:nvPr/>
            </p:nvSpPr>
            <p:spPr>
              <a:xfrm>
                <a:off x="4091782" y="1770063"/>
                <a:ext cx="64008" cy="54864"/>
              </a:xfrm>
              <a:prstGeom prst="rect">
                <a:avLst/>
              </a:prstGeom>
              <a:solidFill>
                <a:srgbClr val="595959"/>
              </a:solidFill>
              <a:ln cap="flat" cmpd="sng" w="15875">
                <a:solidFill>
                  <a:srgbClr val="A5A5A5"/>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375" name="Google Shape;375;p32"/>
              <p:cNvSpPr/>
              <p:nvPr/>
            </p:nvSpPr>
            <p:spPr>
              <a:xfrm>
                <a:off x="4183857" y="1692274"/>
                <a:ext cx="64008" cy="54864"/>
              </a:xfrm>
              <a:prstGeom prst="rect">
                <a:avLst/>
              </a:prstGeom>
              <a:solidFill>
                <a:srgbClr val="595959"/>
              </a:solidFill>
              <a:ln cap="flat" cmpd="sng" w="15875">
                <a:solidFill>
                  <a:srgbClr val="A5A5A5"/>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376" name="Google Shape;376;p32"/>
              <p:cNvSpPr/>
              <p:nvPr/>
            </p:nvSpPr>
            <p:spPr>
              <a:xfrm>
                <a:off x="4183857" y="1770063"/>
                <a:ext cx="64008" cy="54864"/>
              </a:xfrm>
              <a:prstGeom prst="rect">
                <a:avLst/>
              </a:prstGeom>
              <a:solidFill>
                <a:srgbClr val="595959"/>
              </a:solidFill>
              <a:ln cap="flat" cmpd="sng" w="15875">
                <a:solidFill>
                  <a:srgbClr val="A5A5A5"/>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377" name="Google Shape;377;p32"/>
              <p:cNvSpPr/>
              <p:nvPr/>
            </p:nvSpPr>
            <p:spPr>
              <a:xfrm>
                <a:off x="4275932" y="1692274"/>
                <a:ext cx="64008" cy="54864"/>
              </a:xfrm>
              <a:prstGeom prst="rect">
                <a:avLst/>
              </a:prstGeom>
              <a:solidFill>
                <a:srgbClr val="595959"/>
              </a:solidFill>
              <a:ln cap="flat" cmpd="sng" w="15875">
                <a:solidFill>
                  <a:srgbClr val="A5A5A5"/>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378" name="Google Shape;378;p32"/>
              <p:cNvSpPr/>
              <p:nvPr/>
            </p:nvSpPr>
            <p:spPr>
              <a:xfrm>
                <a:off x="4275932" y="1770063"/>
                <a:ext cx="64008" cy="54864"/>
              </a:xfrm>
              <a:prstGeom prst="rect">
                <a:avLst/>
              </a:prstGeom>
              <a:solidFill>
                <a:srgbClr val="595959"/>
              </a:solidFill>
              <a:ln cap="flat" cmpd="sng" w="15875">
                <a:solidFill>
                  <a:srgbClr val="A5A5A5"/>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379" name="Google Shape;379;p32"/>
              <p:cNvSpPr/>
              <p:nvPr/>
            </p:nvSpPr>
            <p:spPr>
              <a:xfrm>
                <a:off x="2774950" y="1670050"/>
                <a:ext cx="45720" cy="45720"/>
              </a:xfrm>
              <a:prstGeom prst="ellipse">
                <a:avLst/>
              </a:prstGeom>
              <a:solidFill>
                <a:srgbClr val="89FF6D"/>
              </a:solidFill>
              <a:ln>
                <a:noFill/>
              </a:ln>
              <a:effectLst>
                <a:outerShdw blurRad="419100" sx="122000" rotWithShape="0" algn="bl" dir="18900000" dist="38100" sy="122000">
                  <a:srgbClr val="CCFF9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380" name="Google Shape;380;p32"/>
              <p:cNvSpPr/>
              <p:nvPr/>
            </p:nvSpPr>
            <p:spPr>
              <a:xfrm>
                <a:off x="2774950" y="1727200"/>
                <a:ext cx="45720" cy="45720"/>
              </a:xfrm>
              <a:prstGeom prst="ellipse">
                <a:avLst/>
              </a:prstGeom>
              <a:solidFill>
                <a:srgbClr val="89FF6D"/>
              </a:solidFill>
              <a:ln>
                <a:noFill/>
              </a:ln>
              <a:effectLst>
                <a:outerShdw blurRad="419100" sx="122000" rotWithShape="0" algn="bl" dir="18900000" dist="38100" sy="122000">
                  <a:srgbClr val="CCFF9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381" name="Google Shape;381;p32"/>
              <p:cNvSpPr/>
              <p:nvPr/>
            </p:nvSpPr>
            <p:spPr>
              <a:xfrm>
                <a:off x="2774950" y="1784350"/>
                <a:ext cx="45720" cy="45720"/>
              </a:xfrm>
              <a:prstGeom prst="ellipse">
                <a:avLst/>
              </a:prstGeom>
              <a:solidFill>
                <a:srgbClr val="89FF6D"/>
              </a:solidFill>
              <a:ln>
                <a:noFill/>
              </a:ln>
              <a:effectLst>
                <a:outerShdw blurRad="419100" sx="122000" rotWithShape="0" algn="bl" dir="18900000" dist="38100" sy="122000">
                  <a:srgbClr val="CCFF9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382" name="Google Shape;382;p32"/>
              <p:cNvSpPr/>
              <p:nvPr/>
            </p:nvSpPr>
            <p:spPr>
              <a:xfrm>
                <a:off x="2830512" y="1670050"/>
                <a:ext cx="45720" cy="45720"/>
              </a:xfrm>
              <a:prstGeom prst="ellipse">
                <a:avLst/>
              </a:prstGeom>
              <a:solidFill>
                <a:srgbClr val="89FF6D"/>
              </a:solidFill>
              <a:ln>
                <a:noFill/>
              </a:ln>
              <a:effectLst>
                <a:outerShdw blurRad="419100" sx="122000" rotWithShape="0" algn="bl" dir="18900000" dist="38100" sy="122000">
                  <a:srgbClr val="CCFF9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383" name="Google Shape;383;p32"/>
              <p:cNvSpPr/>
              <p:nvPr/>
            </p:nvSpPr>
            <p:spPr>
              <a:xfrm>
                <a:off x="2830512" y="1727200"/>
                <a:ext cx="45720" cy="45720"/>
              </a:xfrm>
              <a:prstGeom prst="ellipse">
                <a:avLst/>
              </a:prstGeom>
              <a:solidFill>
                <a:srgbClr val="89FF6D"/>
              </a:solidFill>
              <a:ln>
                <a:noFill/>
              </a:ln>
              <a:effectLst>
                <a:outerShdw blurRad="419100" sx="122000" rotWithShape="0" algn="bl" dir="18900000" dist="38100" sy="122000">
                  <a:srgbClr val="CCFF9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384" name="Google Shape;384;p32"/>
              <p:cNvSpPr/>
              <p:nvPr/>
            </p:nvSpPr>
            <p:spPr>
              <a:xfrm>
                <a:off x="2830512" y="1784350"/>
                <a:ext cx="45720" cy="45720"/>
              </a:xfrm>
              <a:prstGeom prst="ellipse">
                <a:avLst/>
              </a:prstGeom>
              <a:solidFill>
                <a:srgbClr val="89FF6D"/>
              </a:solidFill>
              <a:ln>
                <a:noFill/>
              </a:ln>
              <a:effectLst>
                <a:outerShdw blurRad="419100" sx="122000" rotWithShape="0" algn="bl" dir="18900000" dist="38100" sy="122000">
                  <a:srgbClr val="CCFF9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grpSp>
        <p:sp>
          <p:nvSpPr>
            <p:cNvPr id="385" name="Google Shape;385;p32"/>
            <p:cNvSpPr txBox="1"/>
            <p:nvPr/>
          </p:nvSpPr>
          <p:spPr>
            <a:xfrm>
              <a:off x="2835272" y="2837228"/>
              <a:ext cx="1649912" cy="53514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accent1"/>
                  </a:solidFill>
                  <a:latin typeface="Calibri"/>
                  <a:ea typeface="Calibri"/>
                  <a:cs typeface="Calibri"/>
                  <a:sym typeface="Calibri"/>
                </a:rPr>
                <a:t>Switch</a:t>
              </a:r>
              <a:endParaRPr/>
            </a:p>
          </p:txBody>
        </p:sp>
      </p:grpSp>
      <p:cxnSp>
        <p:nvCxnSpPr>
          <p:cNvPr id="386" name="Google Shape;386;p32"/>
          <p:cNvCxnSpPr/>
          <p:nvPr/>
        </p:nvCxnSpPr>
        <p:spPr>
          <a:xfrm flipH="1">
            <a:off x="6915914" y="3839802"/>
            <a:ext cx="33222" cy="365760"/>
          </a:xfrm>
          <a:prstGeom prst="straightConnector1">
            <a:avLst/>
          </a:prstGeom>
          <a:noFill/>
          <a:ln cap="flat" cmpd="sng" w="25400">
            <a:solidFill>
              <a:schemeClr val="accent1"/>
            </a:solidFill>
            <a:prstDash val="solid"/>
            <a:round/>
            <a:headEnd len="med" w="med" type="triangle"/>
            <a:tailEnd len="med" w="med" type="triangle"/>
          </a:ln>
          <a:effectLst>
            <a:outerShdw blurRad="40000" rotWithShape="0" dir="5400000" dist="20000">
              <a:srgbClr val="000000">
                <a:alpha val="37647"/>
              </a:srgbClr>
            </a:outerShdw>
          </a:effectLst>
        </p:spPr>
      </p:cxnSp>
      <p:cxnSp>
        <p:nvCxnSpPr>
          <p:cNvPr id="387" name="Google Shape;387;p32"/>
          <p:cNvCxnSpPr/>
          <p:nvPr/>
        </p:nvCxnSpPr>
        <p:spPr>
          <a:xfrm>
            <a:off x="9436050" y="2734649"/>
            <a:ext cx="668070" cy="0"/>
          </a:xfrm>
          <a:prstGeom prst="straightConnector1">
            <a:avLst/>
          </a:prstGeom>
          <a:noFill/>
          <a:ln cap="flat" cmpd="sng" w="25400">
            <a:solidFill>
              <a:schemeClr val="accent1"/>
            </a:solidFill>
            <a:prstDash val="solid"/>
            <a:round/>
            <a:headEnd len="med" w="med" type="triangle"/>
            <a:tailEnd len="med" w="med" type="triangle"/>
          </a:ln>
          <a:effectLst>
            <a:outerShdw blurRad="40000" rotWithShape="0" dir="5400000" dist="20000">
              <a:srgbClr val="000000">
                <a:alpha val="37647"/>
              </a:srgbClr>
            </a:outerShdw>
          </a:effectLst>
        </p:spPr>
      </p:cxnSp>
      <p:grpSp>
        <p:nvGrpSpPr>
          <p:cNvPr id="388" name="Google Shape;388;p32"/>
          <p:cNvGrpSpPr/>
          <p:nvPr/>
        </p:nvGrpSpPr>
        <p:grpSpPr>
          <a:xfrm>
            <a:off x="4852818" y="2217412"/>
            <a:ext cx="2159455" cy="2242611"/>
            <a:chOff x="469900" y="1511790"/>
            <a:chExt cx="2889250" cy="3249459"/>
          </a:xfrm>
        </p:grpSpPr>
        <p:pic>
          <p:nvPicPr>
            <p:cNvPr descr="C:\Users\L.Walczak\AppData\Local\Microsoft\Windows\Temporary Internet Files\Content.IE5\RJJ3P2QQ\MC900433941[1].png" id="389" name="Google Shape;389;p32"/>
            <p:cNvPicPr preferRelativeResize="0"/>
            <p:nvPr/>
          </p:nvPicPr>
          <p:blipFill rotWithShape="1">
            <a:blip r:embed="rId6">
              <a:alphaModFix/>
            </a:blip>
            <a:srcRect b="0" l="0" r="0" t="0"/>
            <a:stretch/>
          </p:blipFill>
          <p:spPr>
            <a:xfrm>
              <a:off x="533400" y="1838325"/>
              <a:ext cx="1005840" cy="1005840"/>
            </a:xfrm>
            <a:prstGeom prst="rect">
              <a:avLst/>
            </a:prstGeom>
            <a:noFill/>
            <a:ln>
              <a:noFill/>
            </a:ln>
          </p:spPr>
        </p:pic>
        <p:pic>
          <p:nvPicPr>
            <p:cNvPr descr="C:\Users\L.Walczak\AppData\Local\Microsoft\Windows\Temporary Internet Files\Content.IE5\97H917Z3\MC900433944[1].png" id="390" name="Google Shape;390;p32"/>
            <p:cNvPicPr preferRelativeResize="0"/>
            <p:nvPr/>
          </p:nvPicPr>
          <p:blipFill rotWithShape="1">
            <a:blip r:embed="rId7">
              <a:alphaModFix/>
            </a:blip>
            <a:srcRect b="0" l="0" r="0" t="0"/>
            <a:stretch/>
          </p:blipFill>
          <p:spPr>
            <a:xfrm>
              <a:off x="469900" y="3251200"/>
              <a:ext cx="1005840" cy="1005839"/>
            </a:xfrm>
            <a:prstGeom prst="rect">
              <a:avLst/>
            </a:prstGeom>
            <a:noFill/>
            <a:ln>
              <a:noFill/>
            </a:ln>
          </p:spPr>
        </p:pic>
        <p:pic>
          <p:nvPicPr>
            <p:cNvPr descr="C:\Users\L.Walczak\AppData\Local\Microsoft\Windows\Temporary Internet Files\Content.IE5\RJJ3P2QQ\MC900433943[1].png" id="391" name="Google Shape;391;p32"/>
            <p:cNvPicPr preferRelativeResize="0"/>
            <p:nvPr/>
          </p:nvPicPr>
          <p:blipFill rotWithShape="1">
            <a:blip r:embed="rId8">
              <a:alphaModFix/>
            </a:blip>
            <a:srcRect b="0" l="0" r="0" t="0"/>
            <a:stretch/>
          </p:blipFill>
          <p:spPr>
            <a:xfrm>
              <a:off x="1841502" y="1511790"/>
              <a:ext cx="897400" cy="897400"/>
            </a:xfrm>
            <a:prstGeom prst="rect">
              <a:avLst/>
            </a:prstGeom>
            <a:noFill/>
            <a:ln>
              <a:noFill/>
            </a:ln>
          </p:spPr>
        </p:pic>
        <p:pic>
          <p:nvPicPr>
            <p:cNvPr descr="C:\Users\L.Walczak\AppData\Local\Microsoft\Windows\Temporary Internet Files\Content.IE5\RJJ3P2QQ\MC900433907[1].png" id="392" name="Google Shape;392;p32"/>
            <p:cNvPicPr preferRelativeResize="0"/>
            <p:nvPr/>
          </p:nvPicPr>
          <p:blipFill rotWithShape="1">
            <a:blip r:embed="rId9">
              <a:alphaModFix/>
            </a:blip>
            <a:srcRect b="0" l="0" r="0" t="0"/>
            <a:stretch/>
          </p:blipFill>
          <p:spPr>
            <a:xfrm>
              <a:off x="2825750" y="1739900"/>
              <a:ext cx="533400" cy="533400"/>
            </a:xfrm>
            <a:prstGeom prst="rect">
              <a:avLst/>
            </a:prstGeom>
            <a:noFill/>
            <a:ln>
              <a:noFill/>
            </a:ln>
          </p:spPr>
        </p:pic>
        <p:pic>
          <p:nvPicPr>
            <p:cNvPr descr="C:\Users\L.Walczak\AppData\Local\Microsoft\Windows\Temporary Internet Files\Content.IE5\RJJ3P2QQ\MC900433907[1].png" id="393" name="Google Shape;393;p32"/>
            <p:cNvPicPr preferRelativeResize="0"/>
            <p:nvPr/>
          </p:nvPicPr>
          <p:blipFill rotWithShape="1">
            <a:blip r:embed="rId9">
              <a:alphaModFix/>
            </a:blip>
            <a:srcRect b="0" l="0" r="0" t="0"/>
            <a:stretch/>
          </p:blipFill>
          <p:spPr>
            <a:xfrm rot="229333">
              <a:off x="1098550" y="4191000"/>
              <a:ext cx="552450" cy="552450"/>
            </a:xfrm>
            <a:prstGeom prst="rect">
              <a:avLst/>
            </a:prstGeom>
            <a:noFill/>
            <a:ln>
              <a:noFill/>
            </a:ln>
          </p:spPr>
        </p:pic>
      </p:grpSp>
      <p:grpSp>
        <p:nvGrpSpPr>
          <p:cNvPr id="394" name="Google Shape;394;p32"/>
          <p:cNvGrpSpPr/>
          <p:nvPr/>
        </p:nvGrpSpPr>
        <p:grpSpPr>
          <a:xfrm>
            <a:off x="5616275" y="2742966"/>
            <a:ext cx="1248908" cy="1242028"/>
            <a:chOff x="1435676" y="2442148"/>
            <a:chExt cx="1670981" cy="1799652"/>
          </a:xfrm>
        </p:grpSpPr>
        <p:cxnSp>
          <p:nvCxnSpPr>
            <p:cNvPr id="395" name="Google Shape;395;p32"/>
            <p:cNvCxnSpPr/>
            <p:nvPr/>
          </p:nvCxnSpPr>
          <p:spPr>
            <a:xfrm flipH="1" rot="10800000">
              <a:off x="1625600" y="3784600"/>
              <a:ext cx="673100" cy="457200"/>
            </a:xfrm>
            <a:prstGeom prst="straightConnector1">
              <a:avLst/>
            </a:prstGeom>
            <a:noFill/>
            <a:ln cap="flat" cmpd="sng" w="25400">
              <a:solidFill>
                <a:schemeClr val="accent1"/>
              </a:solidFill>
              <a:prstDash val="solid"/>
              <a:round/>
              <a:headEnd len="med" w="med" type="triangle"/>
              <a:tailEnd len="med" w="med" type="triangle"/>
            </a:ln>
            <a:effectLst>
              <a:outerShdw blurRad="40000" rotWithShape="0" dir="5400000" dist="20000">
                <a:srgbClr val="000000">
                  <a:alpha val="37647"/>
                </a:srgbClr>
              </a:outerShdw>
            </a:effectLst>
          </p:spPr>
        </p:cxnSp>
        <p:cxnSp>
          <p:nvCxnSpPr>
            <p:cNvPr id="396" name="Google Shape;396;p32"/>
            <p:cNvCxnSpPr>
              <a:stCxn id="391" idx="2"/>
              <a:endCxn id="385" idx="1"/>
            </p:cNvCxnSpPr>
            <p:nvPr/>
          </p:nvCxnSpPr>
          <p:spPr>
            <a:xfrm>
              <a:off x="2234509" y="2578040"/>
              <a:ext cx="545100" cy="695700"/>
            </a:xfrm>
            <a:prstGeom prst="straightConnector1">
              <a:avLst/>
            </a:prstGeom>
            <a:noFill/>
            <a:ln cap="flat" cmpd="sng" w="25400">
              <a:solidFill>
                <a:schemeClr val="accent1"/>
              </a:solidFill>
              <a:prstDash val="solid"/>
              <a:round/>
              <a:headEnd len="med" w="med" type="triangle"/>
              <a:tailEnd len="med" w="med" type="triangle"/>
            </a:ln>
            <a:effectLst>
              <a:outerShdw blurRad="40000" rotWithShape="0" dir="5400000" dist="20000">
                <a:srgbClr val="000000">
                  <a:alpha val="37647"/>
                </a:srgbClr>
              </a:outerShdw>
            </a:effectLst>
          </p:spPr>
        </p:cxnSp>
        <p:cxnSp>
          <p:nvCxnSpPr>
            <p:cNvPr id="397" name="Google Shape;397;p32"/>
            <p:cNvCxnSpPr/>
            <p:nvPr/>
          </p:nvCxnSpPr>
          <p:spPr>
            <a:xfrm rot="10800000">
              <a:off x="1435676" y="2442148"/>
              <a:ext cx="1041400" cy="711200"/>
            </a:xfrm>
            <a:prstGeom prst="straightConnector1">
              <a:avLst/>
            </a:prstGeom>
            <a:noFill/>
            <a:ln cap="flat" cmpd="sng" w="25400">
              <a:solidFill>
                <a:schemeClr val="accent1"/>
              </a:solidFill>
              <a:prstDash val="solid"/>
              <a:round/>
              <a:headEnd len="med" w="med" type="triangle"/>
              <a:tailEnd len="med" w="med" type="triangle"/>
            </a:ln>
            <a:effectLst>
              <a:outerShdw blurRad="40000" rotWithShape="0" dir="5400000" dist="20000">
                <a:srgbClr val="000000">
                  <a:alpha val="37647"/>
                </a:srgbClr>
              </a:outerShdw>
            </a:effectLst>
          </p:spPr>
        </p:cxnSp>
        <p:cxnSp>
          <p:nvCxnSpPr>
            <p:cNvPr id="398" name="Google Shape;398;p32"/>
            <p:cNvCxnSpPr/>
            <p:nvPr/>
          </p:nvCxnSpPr>
          <p:spPr>
            <a:xfrm flipH="1" rot="10800000">
              <a:off x="1455420" y="3395946"/>
              <a:ext cx="797561" cy="109220"/>
            </a:xfrm>
            <a:prstGeom prst="straightConnector1">
              <a:avLst/>
            </a:prstGeom>
            <a:noFill/>
            <a:ln cap="flat" cmpd="sng" w="25400">
              <a:solidFill>
                <a:schemeClr val="accent1"/>
              </a:solidFill>
              <a:prstDash val="solid"/>
              <a:round/>
              <a:headEnd len="med" w="med" type="triangle"/>
              <a:tailEnd len="med" w="med" type="triangle"/>
            </a:ln>
            <a:effectLst>
              <a:outerShdw blurRad="40000" rotWithShape="0" dir="5400000" dist="20000">
                <a:srgbClr val="000000">
                  <a:alpha val="37647"/>
                </a:srgbClr>
              </a:outerShdw>
            </a:effectLst>
          </p:spPr>
        </p:cxnSp>
        <p:cxnSp>
          <p:nvCxnSpPr>
            <p:cNvPr id="399" name="Google Shape;399;p32"/>
            <p:cNvCxnSpPr>
              <a:endCxn id="392" idx="2"/>
            </p:cNvCxnSpPr>
            <p:nvPr/>
          </p:nvCxnSpPr>
          <p:spPr>
            <a:xfrm rot="10800000">
              <a:off x="3036757" y="2442150"/>
              <a:ext cx="69900" cy="597000"/>
            </a:xfrm>
            <a:prstGeom prst="straightConnector1">
              <a:avLst/>
            </a:prstGeom>
            <a:noFill/>
            <a:ln cap="flat" cmpd="sng" w="25400">
              <a:solidFill>
                <a:schemeClr val="accent1"/>
              </a:solidFill>
              <a:prstDash val="solid"/>
              <a:round/>
              <a:headEnd len="med" w="med" type="triangle"/>
              <a:tailEnd len="med" w="med" type="triangle"/>
            </a:ln>
            <a:effectLst>
              <a:outerShdw blurRad="40000" rotWithShape="0" dir="5400000" dist="20000">
                <a:srgbClr val="000000">
                  <a:alpha val="37647"/>
                </a:srgbClr>
              </a:outerShdw>
            </a:effectLst>
          </p:spPr>
        </p:cxnSp>
      </p:grpSp>
      <p:grpSp>
        <p:nvGrpSpPr>
          <p:cNvPr id="400" name="Google Shape;400;p32"/>
          <p:cNvGrpSpPr/>
          <p:nvPr/>
        </p:nvGrpSpPr>
        <p:grpSpPr>
          <a:xfrm>
            <a:off x="5811521" y="4200627"/>
            <a:ext cx="3053159" cy="1116092"/>
            <a:chOff x="1802696" y="4326813"/>
            <a:chExt cx="4084983" cy="1617175"/>
          </a:xfrm>
        </p:grpSpPr>
        <p:sp>
          <p:nvSpPr>
            <p:cNvPr id="401" name="Google Shape;401;p32"/>
            <p:cNvSpPr txBox="1"/>
            <p:nvPr/>
          </p:nvSpPr>
          <p:spPr>
            <a:xfrm>
              <a:off x="1802696" y="5542627"/>
              <a:ext cx="1409700" cy="40136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accent1"/>
                  </a:solidFill>
                  <a:latin typeface="Calibri"/>
                  <a:ea typeface="Calibri"/>
                  <a:cs typeface="Calibri"/>
                  <a:sym typeface="Calibri"/>
                </a:rPr>
                <a:t>File Server</a:t>
              </a:r>
              <a:endParaRPr/>
            </a:p>
          </p:txBody>
        </p:sp>
        <p:grpSp>
          <p:nvGrpSpPr>
            <p:cNvPr id="402" name="Google Shape;402;p32"/>
            <p:cNvGrpSpPr/>
            <p:nvPr/>
          </p:nvGrpSpPr>
          <p:grpSpPr>
            <a:xfrm>
              <a:off x="2772906" y="4326813"/>
              <a:ext cx="1865020" cy="1248808"/>
              <a:chOff x="2773020" y="4364913"/>
              <a:chExt cx="1865020" cy="1248808"/>
            </a:xfrm>
          </p:grpSpPr>
          <p:pic>
            <p:nvPicPr>
              <p:cNvPr descr="C:\Users\L.Walczak\AppData\Local\Microsoft\Windows\Temporary Internet Files\Content.IE5\D2YBM0OZ\MC900431616[1].png" id="403" name="Google Shape;403;p32"/>
              <p:cNvPicPr preferRelativeResize="0"/>
              <p:nvPr/>
            </p:nvPicPr>
            <p:blipFill rotWithShape="1">
              <a:blip r:embed="rId10">
                <a:alphaModFix/>
              </a:blip>
              <a:srcRect b="0" l="0" r="0" t="0"/>
              <a:stretch/>
            </p:blipFill>
            <p:spPr>
              <a:xfrm>
                <a:off x="3525624" y="4364913"/>
                <a:ext cx="1112416" cy="1112417"/>
              </a:xfrm>
              <a:prstGeom prst="rect">
                <a:avLst/>
              </a:prstGeom>
              <a:noFill/>
              <a:ln>
                <a:noFill/>
              </a:ln>
            </p:spPr>
          </p:pic>
          <p:pic>
            <p:nvPicPr>
              <p:cNvPr descr="C:\Users\L.Walczak\AppData\Local\Microsoft\Windows\Temporary Internet Files\Content.IE5\D2YBM0OZ\MC900431616[1].png" id="404" name="Google Shape;404;p32"/>
              <p:cNvPicPr preferRelativeResize="0"/>
              <p:nvPr/>
            </p:nvPicPr>
            <p:blipFill rotWithShape="1">
              <a:blip r:embed="rId10">
                <a:alphaModFix/>
              </a:blip>
              <a:srcRect b="0" l="0" r="0" t="0"/>
              <a:stretch/>
            </p:blipFill>
            <p:spPr>
              <a:xfrm>
                <a:off x="2773020" y="4396402"/>
                <a:ext cx="1217319" cy="1217319"/>
              </a:xfrm>
              <a:prstGeom prst="rect">
                <a:avLst/>
              </a:prstGeom>
              <a:noFill/>
              <a:ln>
                <a:noFill/>
              </a:ln>
            </p:spPr>
          </p:pic>
        </p:grpSp>
        <p:sp>
          <p:nvSpPr>
            <p:cNvPr id="405" name="Google Shape;405;p32"/>
            <p:cNvSpPr txBox="1"/>
            <p:nvPr/>
          </p:nvSpPr>
          <p:spPr>
            <a:xfrm>
              <a:off x="4019835" y="5306148"/>
              <a:ext cx="1867844" cy="40136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accent1"/>
                  </a:solidFill>
                  <a:latin typeface="Calibri"/>
                  <a:ea typeface="Calibri"/>
                  <a:cs typeface="Calibri"/>
                  <a:sym typeface="Calibri"/>
                </a:rPr>
                <a:t>Printer Server</a:t>
              </a:r>
              <a:endParaRPr/>
            </a:p>
          </p:txBody>
        </p:sp>
        <p:pic>
          <p:nvPicPr>
            <p:cNvPr descr="C:\Users\L.Walczak\AppData\Local\Microsoft\Windows\Temporary Internet Files\Content.IE5\D2YBM0OZ\MC900431616[1].png" id="406" name="Google Shape;406;p32"/>
            <p:cNvPicPr preferRelativeResize="0"/>
            <p:nvPr/>
          </p:nvPicPr>
          <p:blipFill rotWithShape="1">
            <a:blip r:embed="rId10">
              <a:alphaModFix/>
            </a:blip>
            <a:srcRect b="0" l="0" r="0" t="0"/>
            <a:stretch/>
          </p:blipFill>
          <p:spPr>
            <a:xfrm>
              <a:off x="2050430" y="4377095"/>
              <a:ext cx="1294636" cy="1294636"/>
            </a:xfrm>
            <a:prstGeom prst="rect">
              <a:avLst/>
            </a:prstGeom>
            <a:noFill/>
            <a:ln>
              <a:noFill/>
            </a:ln>
          </p:spPr>
        </p:pic>
        <p:sp>
          <p:nvSpPr>
            <p:cNvPr id="407" name="Google Shape;407;p32"/>
            <p:cNvSpPr txBox="1"/>
            <p:nvPr/>
          </p:nvSpPr>
          <p:spPr>
            <a:xfrm>
              <a:off x="2958396" y="5435034"/>
              <a:ext cx="1549399" cy="40136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accent1"/>
                  </a:solidFill>
                  <a:latin typeface="Calibri"/>
                  <a:ea typeface="Calibri"/>
                  <a:cs typeface="Calibri"/>
                  <a:sym typeface="Calibri"/>
                </a:rPr>
                <a:t>Web Server</a:t>
              </a:r>
              <a:endParaRPr/>
            </a:p>
          </p:txBody>
        </p:sp>
      </p:grpSp>
      <p:pic>
        <p:nvPicPr>
          <p:cNvPr descr="C:\Users\L.Walczak\AppData\Local\Microsoft\Windows\Temporary Internet Files\Content.IE5\97H917Z3\MC900433906[1].png" id="408" name="Google Shape;408;p32"/>
          <p:cNvPicPr preferRelativeResize="0"/>
          <p:nvPr/>
        </p:nvPicPr>
        <p:blipFill rotWithShape="1">
          <a:blip r:embed="rId11">
            <a:alphaModFix/>
          </a:blip>
          <a:srcRect b="0" l="0" r="0" t="0"/>
          <a:stretch/>
        </p:blipFill>
        <p:spPr>
          <a:xfrm>
            <a:off x="9178824" y="4435540"/>
            <a:ext cx="745131" cy="688044"/>
          </a:xfrm>
          <a:prstGeom prst="rect">
            <a:avLst/>
          </a:prstGeom>
          <a:noFill/>
          <a:ln>
            <a:noFill/>
          </a:ln>
        </p:spPr>
      </p:pic>
      <p:pic>
        <p:nvPicPr>
          <p:cNvPr descr="C:\Users\L.Walczak\AppData\Local\Microsoft\Windows\Temporary Internet Files\Content.IE5\97H917Z3\MC900431635[1].png" id="409" name="Google Shape;409;p32"/>
          <p:cNvPicPr preferRelativeResize="0"/>
          <p:nvPr/>
        </p:nvPicPr>
        <p:blipFill rotWithShape="1">
          <a:blip r:embed="rId12">
            <a:alphaModFix/>
          </a:blip>
          <a:srcRect b="0" l="0" r="0" t="0"/>
          <a:stretch/>
        </p:blipFill>
        <p:spPr>
          <a:xfrm>
            <a:off x="9539625" y="3836387"/>
            <a:ext cx="911241" cy="841428"/>
          </a:xfrm>
          <a:prstGeom prst="rect">
            <a:avLst/>
          </a:prstGeom>
          <a:noFill/>
          <a:ln>
            <a:noFill/>
          </a:ln>
        </p:spPr>
      </p:pic>
      <p:cxnSp>
        <p:nvCxnSpPr>
          <p:cNvPr id="410" name="Google Shape;410;p32"/>
          <p:cNvCxnSpPr/>
          <p:nvPr/>
        </p:nvCxnSpPr>
        <p:spPr>
          <a:xfrm flipH="1" rot="10800000">
            <a:off x="7685507" y="2852393"/>
            <a:ext cx="681146" cy="326521"/>
          </a:xfrm>
          <a:prstGeom prst="straightConnector1">
            <a:avLst/>
          </a:prstGeom>
          <a:noFill/>
          <a:ln cap="flat" cmpd="sng" w="25400">
            <a:solidFill>
              <a:schemeClr val="accent1"/>
            </a:solidFill>
            <a:prstDash val="solid"/>
            <a:round/>
            <a:headEnd len="med" w="med" type="triangle"/>
            <a:tailEnd len="med" w="med" type="triangle"/>
          </a:ln>
          <a:effectLst>
            <a:outerShdw blurRad="40000" rotWithShape="0" dir="5400000" dist="20000">
              <a:srgbClr val="000000">
                <a:alpha val="37647"/>
              </a:srgbClr>
            </a:outerShdw>
          </a:effectLst>
        </p:spPr>
      </p:cxnSp>
      <p:grpSp>
        <p:nvGrpSpPr>
          <p:cNvPr id="411" name="Google Shape;411;p32"/>
          <p:cNvGrpSpPr/>
          <p:nvPr/>
        </p:nvGrpSpPr>
        <p:grpSpPr>
          <a:xfrm>
            <a:off x="7877319" y="3618336"/>
            <a:ext cx="1662306" cy="915052"/>
            <a:chOff x="4394200" y="3670914"/>
            <a:chExt cx="2224088" cy="1325878"/>
          </a:xfrm>
        </p:grpSpPr>
        <p:cxnSp>
          <p:nvCxnSpPr>
            <p:cNvPr id="412" name="Google Shape;412;p32"/>
            <p:cNvCxnSpPr/>
            <p:nvPr/>
          </p:nvCxnSpPr>
          <p:spPr>
            <a:xfrm>
              <a:off x="4394200" y="3962399"/>
              <a:ext cx="1903376" cy="1034393"/>
            </a:xfrm>
            <a:prstGeom prst="straightConnector1">
              <a:avLst/>
            </a:prstGeom>
            <a:noFill/>
            <a:ln cap="flat" cmpd="sng" w="25400">
              <a:solidFill>
                <a:schemeClr val="accent1"/>
              </a:solidFill>
              <a:prstDash val="solid"/>
              <a:round/>
              <a:headEnd len="med" w="med" type="triangle"/>
              <a:tailEnd len="med" w="med" type="triangle"/>
            </a:ln>
            <a:effectLst>
              <a:outerShdw blurRad="40000" rotWithShape="0" dir="5400000" dist="20000">
                <a:srgbClr val="000000">
                  <a:alpha val="37647"/>
                </a:srgbClr>
              </a:outerShdw>
            </a:effectLst>
          </p:spPr>
        </p:cxnSp>
        <p:cxnSp>
          <p:nvCxnSpPr>
            <p:cNvPr id="413" name="Google Shape;413;p32"/>
            <p:cNvCxnSpPr>
              <a:endCxn id="359" idx="1"/>
            </p:cNvCxnSpPr>
            <p:nvPr/>
          </p:nvCxnSpPr>
          <p:spPr>
            <a:xfrm flipH="1" rot="10800000">
              <a:off x="4563859" y="3670914"/>
              <a:ext cx="1092300" cy="77700"/>
            </a:xfrm>
            <a:prstGeom prst="straightConnector1">
              <a:avLst/>
            </a:prstGeom>
            <a:noFill/>
            <a:ln cap="flat" cmpd="sng" w="25400">
              <a:solidFill>
                <a:schemeClr val="accent1"/>
              </a:solidFill>
              <a:prstDash val="solid"/>
              <a:round/>
              <a:headEnd len="med" w="med" type="triangle"/>
              <a:tailEnd len="med" w="med" type="triangle"/>
            </a:ln>
            <a:effectLst>
              <a:outerShdw blurRad="40000" rotWithShape="0" dir="5400000" dist="20000">
                <a:srgbClr val="000000">
                  <a:alpha val="37647"/>
                </a:srgbClr>
              </a:outerShdw>
            </a:effectLst>
          </p:spPr>
        </p:cxnSp>
        <p:cxnSp>
          <p:nvCxnSpPr>
            <p:cNvPr id="414" name="Google Shape;414;p32"/>
            <p:cNvCxnSpPr>
              <a:endCxn id="409" idx="1"/>
            </p:cNvCxnSpPr>
            <p:nvPr/>
          </p:nvCxnSpPr>
          <p:spPr>
            <a:xfrm>
              <a:off x="4462488" y="3913963"/>
              <a:ext cx="2155800" cy="682500"/>
            </a:xfrm>
            <a:prstGeom prst="straightConnector1">
              <a:avLst/>
            </a:prstGeom>
            <a:noFill/>
            <a:ln cap="flat" cmpd="sng" w="25400">
              <a:solidFill>
                <a:schemeClr val="accent1"/>
              </a:solidFill>
              <a:prstDash val="solid"/>
              <a:round/>
              <a:headEnd len="med" w="med" type="triangle"/>
              <a:tailEnd len="med" w="med" type="triangle"/>
            </a:ln>
            <a:effectLst>
              <a:outerShdw blurRad="40000" rotWithShape="0" dir="5400000" dist="20000">
                <a:srgbClr val="000000">
                  <a:alpha val="37647"/>
                </a:srgbClr>
              </a:outerShdw>
            </a:effectLst>
          </p:spPr>
        </p:cxnSp>
      </p:grpSp>
      <p:grpSp>
        <p:nvGrpSpPr>
          <p:cNvPr id="415" name="Google Shape;415;p32"/>
          <p:cNvGrpSpPr/>
          <p:nvPr/>
        </p:nvGrpSpPr>
        <p:grpSpPr>
          <a:xfrm>
            <a:off x="8420390" y="2260821"/>
            <a:ext cx="1035345" cy="661331"/>
            <a:chOff x="4723280" y="1138985"/>
            <a:chExt cx="1385244" cy="958244"/>
          </a:xfrm>
        </p:grpSpPr>
        <p:sp>
          <p:nvSpPr>
            <p:cNvPr id="416" name="Google Shape;416;p32"/>
            <p:cNvSpPr txBox="1"/>
            <p:nvPr/>
          </p:nvSpPr>
          <p:spPr>
            <a:xfrm>
              <a:off x="4723280" y="1138985"/>
              <a:ext cx="1385244" cy="53514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accent1"/>
                  </a:solidFill>
                  <a:latin typeface="Calibri"/>
                  <a:ea typeface="Calibri"/>
                  <a:cs typeface="Calibri"/>
                  <a:sym typeface="Calibri"/>
                </a:rPr>
                <a:t>Router</a:t>
              </a:r>
              <a:endParaRPr/>
            </a:p>
          </p:txBody>
        </p:sp>
        <p:grpSp>
          <p:nvGrpSpPr>
            <p:cNvPr id="417" name="Google Shape;417;p32"/>
            <p:cNvGrpSpPr/>
            <p:nvPr/>
          </p:nvGrpSpPr>
          <p:grpSpPr>
            <a:xfrm>
              <a:off x="4827707" y="1569538"/>
              <a:ext cx="1066803" cy="527691"/>
              <a:chOff x="4451926" y="1519434"/>
              <a:chExt cx="1066803" cy="527691"/>
            </a:xfrm>
          </p:grpSpPr>
          <p:sp>
            <p:nvSpPr>
              <p:cNvPr id="418" name="Google Shape;418;p32"/>
              <p:cNvSpPr/>
              <p:nvPr/>
            </p:nvSpPr>
            <p:spPr>
              <a:xfrm flipH="1" rot="699250">
                <a:off x="5255391" y="1519290"/>
                <a:ext cx="45719" cy="461962"/>
              </a:xfrm>
              <a:prstGeom prst="roundRect">
                <a:avLst>
                  <a:gd fmla="val 50000" name="adj"/>
                </a:avLst>
              </a:prstGeom>
              <a:solidFill>
                <a:srgbClr val="262626"/>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419" name="Google Shape;419;p32"/>
              <p:cNvSpPr/>
              <p:nvPr/>
            </p:nvSpPr>
            <p:spPr>
              <a:xfrm rot="-699250">
                <a:off x="4715464" y="1527054"/>
                <a:ext cx="45719" cy="461962"/>
              </a:xfrm>
              <a:prstGeom prst="roundRect">
                <a:avLst>
                  <a:gd fmla="val 50000" name="adj"/>
                </a:avLst>
              </a:prstGeom>
              <a:solidFill>
                <a:srgbClr val="262626"/>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grpSp>
            <p:nvGrpSpPr>
              <p:cNvPr id="420" name="Google Shape;420;p32"/>
              <p:cNvGrpSpPr/>
              <p:nvPr/>
            </p:nvGrpSpPr>
            <p:grpSpPr>
              <a:xfrm>
                <a:off x="4451926" y="1771692"/>
                <a:ext cx="1066803" cy="275433"/>
                <a:chOff x="3752849" y="1546223"/>
                <a:chExt cx="1066803" cy="275433"/>
              </a:xfrm>
            </p:grpSpPr>
            <p:sp>
              <p:nvSpPr>
                <p:cNvPr id="421" name="Google Shape;421;p32"/>
                <p:cNvSpPr/>
                <p:nvPr/>
              </p:nvSpPr>
              <p:spPr>
                <a:xfrm>
                  <a:off x="3848101" y="1546223"/>
                  <a:ext cx="971551" cy="189708"/>
                </a:xfrm>
                <a:prstGeom prst="roundRect">
                  <a:avLst>
                    <a:gd fmla="val 16667" name="adj"/>
                  </a:avLst>
                </a:prstGeom>
                <a:solidFill>
                  <a:srgbClr val="6F6F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422" name="Google Shape;422;p32"/>
                <p:cNvSpPr/>
                <p:nvPr/>
              </p:nvSpPr>
              <p:spPr>
                <a:xfrm>
                  <a:off x="3764756" y="1565274"/>
                  <a:ext cx="1051560" cy="246857"/>
                </a:xfrm>
                <a:prstGeom prst="cube">
                  <a:avLst>
                    <a:gd fmla="val 35633" name="adj"/>
                  </a:avLst>
                </a:prstGeom>
                <a:gradFill>
                  <a:gsLst>
                    <a:gs pos="0">
                      <a:srgbClr val="3F3F3F"/>
                    </a:gs>
                    <a:gs pos="82001">
                      <a:srgbClr val="3F3F3F"/>
                    </a:gs>
                    <a:gs pos="100000">
                      <a:srgbClr val="595959"/>
                    </a:gs>
                  </a:gsLst>
                  <a:path path="circle">
                    <a:fillToRect r="100%" t="100%"/>
                  </a:path>
                  <a:tileRect b="-100%" l="-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Calibri"/>
                      <a:ea typeface="Calibri"/>
                      <a:cs typeface="Calibri"/>
                      <a:sym typeface="Calibri"/>
                    </a:rPr>
                    <a:t>0</a:t>
                  </a:r>
                  <a:endParaRPr/>
                </a:p>
              </p:txBody>
            </p:sp>
            <p:sp>
              <p:nvSpPr>
                <p:cNvPr id="423" name="Google Shape;423;p32"/>
                <p:cNvSpPr/>
                <p:nvPr/>
              </p:nvSpPr>
              <p:spPr>
                <a:xfrm>
                  <a:off x="3752849" y="1648618"/>
                  <a:ext cx="981076" cy="173038"/>
                </a:xfrm>
                <a:prstGeom prst="roundRect">
                  <a:avLst>
                    <a:gd fmla="val 14299" name="adj"/>
                  </a:avLst>
                </a:prstGeom>
                <a:solidFill>
                  <a:srgbClr val="4D4D4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grpSp>
          <p:sp>
            <p:nvSpPr>
              <p:cNvPr id="424" name="Google Shape;424;p32"/>
              <p:cNvSpPr/>
              <p:nvPr/>
            </p:nvSpPr>
            <p:spPr>
              <a:xfrm>
                <a:off x="5331560" y="1910124"/>
                <a:ext cx="36576" cy="36576"/>
              </a:xfrm>
              <a:prstGeom prst="ellipse">
                <a:avLst/>
              </a:prstGeom>
              <a:solidFill>
                <a:srgbClr val="89FF6D"/>
              </a:solidFill>
              <a:ln>
                <a:noFill/>
              </a:ln>
              <a:effectLst>
                <a:outerShdw blurRad="419100" sx="122000" rotWithShape="0" algn="bl" dir="18900000" dist="38100" sy="122000">
                  <a:srgbClr val="CCFF9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425" name="Google Shape;425;p32"/>
              <p:cNvSpPr/>
              <p:nvPr/>
            </p:nvSpPr>
            <p:spPr>
              <a:xfrm>
                <a:off x="5281555" y="1910124"/>
                <a:ext cx="27432" cy="27432"/>
              </a:xfrm>
              <a:prstGeom prst="ellipse">
                <a:avLst/>
              </a:prstGeom>
              <a:solidFill>
                <a:srgbClr val="89FF6D"/>
              </a:solidFill>
              <a:ln>
                <a:noFill/>
              </a:ln>
              <a:effectLst>
                <a:outerShdw blurRad="419100" sx="122000" rotWithShape="0" algn="bl" dir="18900000" dist="38100" sy="122000">
                  <a:srgbClr val="CCFF9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426" name="Google Shape;426;p32"/>
              <p:cNvSpPr/>
              <p:nvPr/>
            </p:nvSpPr>
            <p:spPr>
              <a:xfrm>
                <a:off x="5231548" y="1910124"/>
                <a:ext cx="27432" cy="27432"/>
              </a:xfrm>
              <a:prstGeom prst="ellipse">
                <a:avLst/>
              </a:prstGeom>
              <a:solidFill>
                <a:srgbClr val="89FF6D"/>
              </a:solidFill>
              <a:ln>
                <a:noFill/>
              </a:ln>
              <a:effectLst>
                <a:outerShdw blurRad="419100" sx="122000" rotWithShape="0" algn="bl" dir="18900000" dist="38100" sy="122000">
                  <a:srgbClr val="CCFF9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427" name="Google Shape;427;p32"/>
              <p:cNvSpPr/>
              <p:nvPr/>
            </p:nvSpPr>
            <p:spPr>
              <a:xfrm>
                <a:off x="4534318" y="1917108"/>
                <a:ext cx="346075" cy="61595"/>
              </a:xfrm>
              <a:prstGeom prst="rect">
                <a:avLst/>
              </a:prstGeom>
              <a:noFill/>
              <a:ln cap="flat" cmpd="sng" w="9525">
                <a:solidFill>
                  <a:srgbClr val="3F3F3F"/>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428" name="Google Shape;428;p32"/>
              <p:cNvSpPr/>
              <p:nvPr/>
            </p:nvSpPr>
            <p:spPr>
              <a:xfrm>
                <a:off x="5341085" y="1968226"/>
                <a:ext cx="27432" cy="27432"/>
              </a:xfrm>
              <a:prstGeom prst="ellipse">
                <a:avLst/>
              </a:prstGeom>
              <a:solidFill>
                <a:srgbClr val="FF2F2F"/>
              </a:solidFill>
              <a:ln>
                <a:noFill/>
              </a:ln>
              <a:effectLst>
                <a:outerShdw blurRad="419100" sx="122000" rotWithShape="0" algn="bl" dir="18900000" dist="38100" sy="122000">
                  <a:srgbClr val="CCFF9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429" name="Google Shape;429;p32"/>
              <p:cNvSpPr/>
              <p:nvPr/>
            </p:nvSpPr>
            <p:spPr>
              <a:xfrm>
                <a:off x="5281555" y="1968226"/>
                <a:ext cx="27432" cy="27432"/>
              </a:xfrm>
              <a:prstGeom prst="ellipse">
                <a:avLst/>
              </a:prstGeom>
              <a:solidFill>
                <a:srgbClr val="FFFF99"/>
              </a:solidFill>
              <a:ln>
                <a:noFill/>
              </a:ln>
              <a:effectLst>
                <a:outerShdw blurRad="419100" sx="122000" rotWithShape="0" algn="bl" dir="18900000" dist="38100" sy="122000">
                  <a:srgbClr val="CCFF9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430" name="Google Shape;430;p32"/>
              <p:cNvSpPr/>
              <p:nvPr/>
            </p:nvSpPr>
            <p:spPr>
              <a:xfrm>
                <a:off x="5231548" y="1968226"/>
                <a:ext cx="27432" cy="27432"/>
              </a:xfrm>
              <a:prstGeom prst="ellipse">
                <a:avLst/>
              </a:prstGeom>
              <a:solidFill>
                <a:srgbClr val="FFFF99"/>
              </a:solidFill>
              <a:ln>
                <a:noFill/>
              </a:ln>
              <a:effectLst>
                <a:outerShdw blurRad="419100" sx="122000" rotWithShape="0" algn="bl" dir="18900000" dist="38100" sy="122000">
                  <a:srgbClr val="CCFF9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grpSp>
      </p:grpSp>
      <p:pic>
        <p:nvPicPr>
          <p:cNvPr descr="C:\Users\L.Walczak\AppData\Local\Microsoft\Windows\Temporary Internet Files\Content.IE5\4A0JS4CO\MC900431622[1].png" id="431" name="Google Shape;431;p32"/>
          <p:cNvPicPr preferRelativeResize="0"/>
          <p:nvPr/>
        </p:nvPicPr>
        <p:blipFill rotWithShape="1">
          <a:blip r:embed="rId13">
            <a:alphaModFix/>
          </a:blip>
          <a:srcRect b="0" l="0" r="0" t="0"/>
          <a:stretch/>
        </p:blipFill>
        <p:spPr>
          <a:xfrm flipH="1">
            <a:off x="7799159" y="2796416"/>
            <a:ext cx="437563" cy="404040"/>
          </a:xfrm>
          <a:prstGeom prst="rect">
            <a:avLst/>
          </a:prstGeom>
          <a:noFill/>
          <a:ln>
            <a:noFill/>
          </a:ln>
        </p:spPr>
      </p:pic>
      <p:sp>
        <p:nvSpPr>
          <p:cNvPr id="432" name="Google Shape;432;p32"/>
          <p:cNvSpPr txBox="1"/>
          <p:nvPr/>
        </p:nvSpPr>
        <p:spPr>
          <a:xfrm>
            <a:off x="2515383" y="6035041"/>
            <a:ext cx="7161234"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Source: </a:t>
            </a:r>
            <a:r>
              <a:rPr lang="en-US" sz="800" u="sng">
                <a:solidFill>
                  <a:schemeClr val="hlink"/>
                </a:solidFill>
                <a:latin typeface="Calibri"/>
                <a:ea typeface="Calibri"/>
                <a:cs typeface="Calibri"/>
                <a:sym typeface="Calibri"/>
                <a:hlinkClick r:id="rId14"/>
              </a:rPr>
              <a:t>https://www.cisco.com/cisco/web/solutions/small_business/resource_center/articles/connect_employees_and_offices/networking_basics/index.html</a:t>
            </a:r>
            <a:r>
              <a:rPr lang="en-US" sz="800">
                <a:solidFill>
                  <a:srgbClr val="FF0000"/>
                </a:solidFill>
                <a:latin typeface="Calibri"/>
                <a:ea typeface="Calibri"/>
                <a:cs typeface="Calibri"/>
                <a:sym typeface="Calibri"/>
              </a:rPr>
              <a:t> </a:t>
            </a:r>
            <a:endParaRPr sz="10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6"/>
          <p:cNvSpPr txBox="1"/>
          <p:nvPr>
            <p:ph type="title"/>
          </p:nvPr>
        </p:nvSpPr>
        <p:spPr>
          <a:xfrm>
            <a:off x="767844" y="231653"/>
            <a:ext cx="9783777" cy="57880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Learning Objectives</a:t>
            </a:r>
            <a:endParaRPr/>
          </a:p>
        </p:txBody>
      </p:sp>
      <p:sp>
        <p:nvSpPr>
          <p:cNvPr id="122" name="Google Shape;122;p16"/>
          <p:cNvSpPr txBox="1"/>
          <p:nvPr>
            <p:ph idx="1" type="body"/>
          </p:nvPr>
        </p:nvSpPr>
        <p:spPr>
          <a:xfrm>
            <a:off x="731520" y="1509623"/>
            <a:ext cx="10728960" cy="4633793"/>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spcBef>
                <a:spcPts val="0"/>
              </a:spcBef>
              <a:spcAft>
                <a:spcPts val="0"/>
              </a:spcAft>
              <a:buClr>
                <a:schemeClr val="dk1"/>
              </a:buClr>
              <a:buSzPct val="100000"/>
              <a:buChar char="•"/>
            </a:pPr>
            <a:r>
              <a:rPr lang="en-US" sz="2000"/>
              <a:t>Understand the internal components of a computer</a:t>
            </a:r>
            <a:endParaRPr/>
          </a:p>
          <a:p>
            <a:pPr indent="-285750" lvl="1" marL="742950" rtl="0" algn="l">
              <a:spcBef>
                <a:spcPts val="370"/>
              </a:spcBef>
              <a:spcAft>
                <a:spcPts val="0"/>
              </a:spcAft>
              <a:buClr>
                <a:schemeClr val="dk1"/>
              </a:buClr>
              <a:buSzPct val="100000"/>
              <a:buChar char="–"/>
            </a:pPr>
            <a:r>
              <a:rPr lang="en-US" sz="2000"/>
              <a:t>Basic computer concepts and terminology</a:t>
            </a:r>
            <a:endParaRPr/>
          </a:p>
          <a:p>
            <a:pPr indent="-285750" lvl="1" marL="742950" rtl="0" algn="l">
              <a:spcBef>
                <a:spcPts val="370"/>
              </a:spcBef>
              <a:spcAft>
                <a:spcPts val="0"/>
              </a:spcAft>
              <a:buClr>
                <a:schemeClr val="dk1"/>
              </a:buClr>
              <a:buSzPct val="100000"/>
              <a:buChar char="–"/>
            </a:pPr>
            <a:r>
              <a:rPr lang="en-US" sz="2000"/>
              <a:t>Common security issue types</a:t>
            </a:r>
            <a:endParaRPr/>
          </a:p>
          <a:p>
            <a:pPr indent="-232918" lvl="1" marL="742950" rtl="0" algn="l">
              <a:spcBef>
                <a:spcPts val="166"/>
              </a:spcBef>
              <a:spcAft>
                <a:spcPts val="0"/>
              </a:spcAft>
              <a:buClr>
                <a:schemeClr val="dk1"/>
              </a:buClr>
              <a:buSzPct val="100000"/>
              <a:buNone/>
            </a:pPr>
            <a:r>
              <a:t/>
            </a:r>
            <a:endParaRPr sz="900"/>
          </a:p>
          <a:p>
            <a:pPr indent="-228600" lvl="0" marL="228600" rtl="0" algn="l">
              <a:spcBef>
                <a:spcPts val="370"/>
              </a:spcBef>
              <a:spcAft>
                <a:spcPts val="0"/>
              </a:spcAft>
              <a:buClr>
                <a:schemeClr val="dk1"/>
              </a:buClr>
              <a:buSzPct val="100000"/>
              <a:buChar char="•"/>
            </a:pPr>
            <a:r>
              <a:rPr lang="en-US" sz="2000"/>
              <a:t>Understand operating system purpose, types, and security</a:t>
            </a:r>
            <a:endParaRPr/>
          </a:p>
          <a:p>
            <a:pPr indent="-285750" lvl="1" marL="742950" rtl="0" algn="l">
              <a:spcBef>
                <a:spcPts val="370"/>
              </a:spcBef>
              <a:spcAft>
                <a:spcPts val="0"/>
              </a:spcAft>
              <a:buClr>
                <a:schemeClr val="dk1"/>
              </a:buClr>
              <a:buSzPct val="100000"/>
              <a:buChar char="–"/>
            </a:pPr>
            <a:r>
              <a:rPr lang="en-US" sz="2000"/>
              <a:t>Purpose and use of operating systems</a:t>
            </a:r>
            <a:endParaRPr/>
          </a:p>
          <a:p>
            <a:pPr indent="-285750" lvl="1" marL="742950" rtl="0" algn="l">
              <a:spcBef>
                <a:spcPts val="370"/>
              </a:spcBef>
              <a:spcAft>
                <a:spcPts val="0"/>
              </a:spcAft>
              <a:buClr>
                <a:schemeClr val="dk1"/>
              </a:buClr>
              <a:buSzPct val="100000"/>
              <a:buChar char="–"/>
            </a:pPr>
            <a:r>
              <a:rPr lang="en-US" sz="2000"/>
              <a:t>Major operating systems</a:t>
            </a:r>
            <a:endParaRPr/>
          </a:p>
          <a:p>
            <a:pPr indent="-232918" lvl="1" marL="742950" rtl="0" algn="l">
              <a:spcBef>
                <a:spcPts val="166"/>
              </a:spcBef>
              <a:spcAft>
                <a:spcPts val="0"/>
              </a:spcAft>
              <a:buClr>
                <a:schemeClr val="dk1"/>
              </a:buClr>
              <a:buSzPct val="100000"/>
              <a:buNone/>
            </a:pPr>
            <a:r>
              <a:t/>
            </a:r>
            <a:endParaRPr sz="900"/>
          </a:p>
          <a:p>
            <a:pPr indent="-228600" lvl="0" marL="228600" rtl="0" algn="l">
              <a:spcBef>
                <a:spcPts val="370"/>
              </a:spcBef>
              <a:spcAft>
                <a:spcPts val="0"/>
              </a:spcAft>
              <a:buClr>
                <a:schemeClr val="dk1"/>
              </a:buClr>
              <a:buSzPct val="100000"/>
              <a:buChar char="•"/>
            </a:pPr>
            <a:r>
              <a:rPr lang="en-US" sz="2000"/>
              <a:t>Understand the basics of virtual computing</a:t>
            </a:r>
            <a:endParaRPr/>
          </a:p>
          <a:p>
            <a:pPr indent="-285750" lvl="1" marL="742950" rtl="0" algn="l">
              <a:spcBef>
                <a:spcPts val="370"/>
              </a:spcBef>
              <a:spcAft>
                <a:spcPts val="0"/>
              </a:spcAft>
              <a:buClr>
                <a:schemeClr val="dk1"/>
              </a:buClr>
              <a:buSzPct val="100000"/>
              <a:buChar char="–"/>
            </a:pPr>
            <a:r>
              <a:rPr lang="en-US" sz="2000"/>
              <a:t>Provide overview of virtual machines, terminology, use, and architecture</a:t>
            </a:r>
            <a:endParaRPr/>
          </a:p>
          <a:p>
            <a:pPr indent="-285750" lvl="1" marL="742950" rtl="0" algn="l">
              <a:spcBef>
                <a:spcPts val="370"/>
              </a:spcBef>
              <a:spcAft>
                <a:spcPts val="0"/>
              </a:spcAft>
              <a:buClr>
                <a:schemeClr val="dk1"/>
              </a:buClr>
              <a:buSzPct val="100000"/>
              <a:buChar char="–"/>
            </a:pPr>
            <a:r>
              <a:rPr lang="en-US" sz="2000"/>
              <a:t>Describe basic security risks for virtual computing (hypervisor, hosts, guests)</a:t>
            </a:r>
            <a:endParaRPr/>
          </a:p>
          <a:p>
            <a:pPr indent="-232918" lvl="1" marL="742950" rtl="0" algn="l">
              <a:spcBef>
                <a:spcPts val="166"/>
              </a:spcBef>
              <a:spcAft>
                <a:spcPts val="0"/>
              </a:spcAft>
              <a:buClr>
                <a:schemeClr val="dk1"/>
              </a:buClr>
              <a:buSzPct val="100000"/>
              <a:buNone/>
            </a:pPr>
            <a:r>
              <a:t/>
            </a:r>
            <a:endParaRPr sz="900"/>
          </a:p>
          <a:p>
            <a:pPr indent="-232918" lvl="1" marL="742950" rtl="0" algn="l">
              <a:spcBef>
                <a:spcPts val="166"/>
              </a:spcBef>
              <a:spcAft>
                <a:spcPts val="0"/>
              </a:spcAft>
              <a:buClr>
                <a:schemeClr val="dk1"/>
              </a:buClr>
              <a:buSzPct val="100000"/>
              <a:buNone/>
            </a:pPr>
            <a:r>
              <a:t/>
            </a:r>
            <a:endParaRPr sz="900"/>
          </a:p>
          <a:p>
            <a:pPr indent="-228600" lvl="0" marL="228600" rtl="0" algn="l">
              <a:spcBef>
                <a:spcPts val="370"/>
              </a:spcBef>
              <a:spcAft>
                <a:spcPts val="0"/>
              </a:spcAft>
              <a:buClr>
                <a:schemeClr val="dk1"/>
              </a:buClr>
              <a:buSzPct val="100000"/>
              <a:buChar char="•"/>
            </a:pPr>
            <a:r>
              <a:rPr lang="en-US" sz="2000"/>
              <a:t>Gain a broad understanding of major networking components and concepts</a:t>
            </a:r>
            <a:endParaRPr/>
          </a:p>
          <a:p>
            <a:pPr indent="-285750" lvl="1" marL="742950" rtl="0" algn="l">
              <a:spcBef>
                <a:spcPts val="370"/>
              </a:spcBef>
              <a:spcAft>
                <a:spcPts val="0"/>
              </a:spcAft>
              <a:buClr>
                <a:schemeClr val="dk1"/>
              </a:buClr>
              <a:buSzPct val="100000"/>
              <a:buChar char="–"/>
            </a:pPr>
            <a:r>
              <a:rPr lang="en-US" sz="2000"/>
              <a:t>Overview of basic network types, concepts, and terms/definitions</a:t>
            </a:r>
            <a:endParaRPr/>
          </a:p>
          <a:p>
            <a:pPr indent="-285750" lvl="1" marL="742950" rtl="0" algn="l">
              <a:spcBef>
                <a:spcPts val="370"/>
              </a:spcBef>
              <a:spcAft>
                <a:spcPts val="0"/>
              </a:spcAft>
              <a:buClr>
                <a:schemeClr val="dk1"/>
              </a:buClr>
              <a:buSzPct val="100000"/>
              <a:buChar char="–"/>
            </a:pPr>
            <a:r>
              <a:rPr lang="en-US" sz="2000"/>
              <a:t>Cisco Networking Academy</a:t>
            </a:r>
            <a:endParaRPr/>
          </a:p>
          <a:p>
            <a:pPr indent="0" lvl="0" marL="0" rtl="0" algn="l">
              <a:spcBef>
                <a:spcPts val="333"/>
              </a:spcBef>
              <a:spcAft>
                <a:spcPts val="0"/>
              </a:spcAft>
              <a:buClr>
                <a:schemeClr val="dk1"/>
              </a:buClr>
              <a:buSzPct val="100000"/>
              <a:buNone/>
            </a:pPr>
            <a:r>
              <a:t/>
            </a:r>
            <a:endParaRPr sz="1800"/>
          </a:p>
          <a:p>
            <a:pPr indent="-180022" lvl="1" marL="742950" rtl="0" algn="l">
              <a:spcBef>
                <a:spcPts val="333"/>
              </a:spcBef>
              <a:spcAft>
                <a:spcPts val="0"/>
              </a:spcAft>
              <a:buClr>
                <a:schemeClr val="dk1"/>
              </a:buClr>
              <a:buSzPct val="100000"/>
              <a:buNone/>
            </a:pPr>
            <a:r>
              <a:t/>
            </a:r>
            <a:endParaRPr sz="1800"/>
          </a:p>
          <a:p>
            <a:pPr indent="-122872" lvl="0" marL="228600" rtl="0" algn="l">
              <a:spcBef>
                <a:spcPts val="333"/>
              </a:spcBef>
              <a:spcAft>
                <a:spcPts val="0"/>
              </a:spcAft>
              <a:buClr>
                <a:schemeClr val="dk1"/>
              </a:buClr>
              <a:buSzPct val="100000"/>
              <a:buNone/>
            </a:pPr>
            <a:r>
              <a:t/>
            </a:r>
            <a:endParaRPr sz="1800"/>
          </a:p>
        </p:txBody>
      </p:sp>
      <p:sp>
        <p:nvSpPr>
          <p:cNvPr id="123" name="Google Shape;123;p16"/>
          <p:cNvSpPr txBox="1"/>
          <p:nvPr>
            <p:ph idx="12" type="sldNum"/>
          </p:nvPr>
        </p:nvSpPr>
        <p:spPr>
          <a:xfrm>
            <a:off x="11265428" y="6338948"/>
            <a:ext cx="6780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7"/>
          <p:cNvSpPr txBox="1"/>
          <p:nvPr>
            <p:ph type="ctrTitle"/>
          </p:nvPr>
        </p:nvSpPr>
        <p:spPr>
          <a:xfrm>
            <a:off x="2743200" y="2800351"/>
            <a:ext cx="6705600" cy="117740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UNIT 5 – SECTION 1</a:t>
            </a:r>
            <a:br>
              <a:rPr lang="en-US"/>
            </a:br>
            <a:br>
              <a:rPr lang="en-US" sz="1050"/>
            </a:br>
            <a:r>
              <a:rPr b="0" lang="en-US" sz="2400">
                <a:solidFill>
                  <a:schemeClr val="dk1"/>
                </a:solidFill>
              </a:rPr>
              <a:t>How Computers Work</a:t>
            </a:r>
            <a:endParaRPr b="0">
              <a:solidFill>
                <a:schemeClr val="dk1"/>
              </a:solidFill>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8"/>
          <p:cNvSpPr txBox="1"/>
          <p:nvPr>
            <p:ph type="title"/>
          </p:nvPr>
        </p:nvSpPr>
        <p:spPr>
          <a:xfrm>
            <a:off x="767844" y="231653"/>
            <a:ext cx="9783777" cy="57880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Anatomy 101</a:t>
            </a:r>
            <a:endParaRPr/>
          </a:p>
        </p:txBody>
      </p:sp>
      <p:sp>
        <p:nvSpPr>
          <p:cNvPr id="135" name="Google Shape;135;p18"/>
          <p:cNvSpPr txBox="1"/>
          <p:nvPr>
            <p:ph idx="1" type="body"/>
          </p:nvPr>
        </p:nvSpPr>
        <p:spPr>
          <a:xfrm>
            <a:off x="731520" y="4892040"/>
            <a:ext cx="10728960" cy="1251376"/>
          </a:xfrm>
          <a:prstGeom prst="rect">
            <a:avLst/>
          </a:prstGeom>
          <a:noFill/>
          <a:ln>
            <a:noFill/>
          </a:ln>
        </p:spPr>
        <p:txBody>
          <a:bodyPr anchorCtr="0" anchor="t" bIns="45700" lIns="91425" spcFirstLastPara="1" rIns="91425" wrap="square" tIns="45700">
            <a:noAutofit/>
          </a:bodyPr>
          <a:lstStyle/>
          <a:p>
            <a:pPr indent="-228600" lvl="0" marL="228600" rtl="0" algn="l">
              <a:spcBef>
                <a:spcPts val="0"/>
              </a:spcBef>
              <a:spcAft>
                <a:spcPts val="0"/>
              </a:spcAft>
              <a:buClr>
                <a:schemeClr val="dk1"/>
              </a:buClr>
              <a:buSzPts val="1500"/>
              <a:buChar char="•"/>
            </a:pPr>
            <a:r>
              <a:rPr lang="en-US" sz="1500"/>
              <a:t>The central processing unit (CPU) does the grunt work of the computer.</a:t>
            </a:r>
            <a:endParaRPr/>
          </a:p>
          <a:p>
            <a:pPr indent="-228600" lvl="0" marL="228600" rtl="0" algn="l">
              <a:spcBef>
                <a:spcPts val="600"/>
              </a:spcBef>
              <a:spcAft>
                <a:spcPts val="0"/>
              </a:spcAft>
              <a:buClr>
                <a:schemeClr val="dk1"/>
              </a:buClr>
              <a:buSzPts val="1500"/>
              <a:buChar char="•"/>
            </a:pPr>
            <a:r>
              <a:rPr lang="en-US" sz="1500"/>
              <a:t>Random access memory (RAM) saves your progress in many different software programs so that you can access that temporarily saved data later on. RAM is temporary. It is wiped when you turn off the computer.</a:t>
            </a:r>
            <a:endParaRPr/>
          </a:p>
          <a:p>
            <a:pPr indent="-228600" lvl="0" marL="228600" rtl="0" algn="l">
              <a:spcBef>
                <a:spcPts val="600"/>
              </a:spcBef>
              <a:spcAft>
                <a:spcPts val="0"/>
              </a:spcAft>
              <a:buClr>
                <a:schemeClr val="dk1"/>
              </a:buClr>
              <a:buSzPts val="1500"/>
              <a:buChar char="•"/>
            </a:pPr>
            <a:r>
              <a:rPr lang="en-US" sz="1500"/>
              <a:t>Storage allows use to save data more permanently. Read-only memory (ROM) is read-only and does not change often</a:t>
            </a:r>
            <a:r>
              <a:rPr lang="en-US" sz="1400"/>
              <a:t>.</a:t>
            </a:r>
            <a:endParaRPr/>
          </a:p>
        </p:txBody>
      </p:sp>
      <p:sp>
        <p:nvSpPr>
          <p:cNvPr id="136" name="Google Shape;136;p18"/>
          <p:cNvSpPr txBox="1"/>
          <p:nvPr>
            <p:ph idx="12" type="sldNum"/>
          </p:nvPr>
        </p:nvSpPr>
        <p:spPr>
          <a:xfrm>
            <a:off x="11265428" y="6338948"/>
            <a:ext cx="6780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grpSp>
        <p:nvGrpSpPr>
          <p:cNvPr id="137" name="Google Shape;137;p18"/>
          <p:cNvGrpSpPr/>
          <p:nvPr/>
        </p:nvGrpSpPr>
        <p:grpSpPr>
          <a:xfrm>
            <a:off x="2495527" y="1165676"/>
            <a:ext cx="6992799" cy="3463603"/>
            <a:chOff x="148608" y="1711322"/>
            <a:chExt cx="8763678" cy="4916649"/>
          </a:xfrm>
        </p:grpSpPr>
        <p:sp>
          <p:nvSpPr>
            <p:cNvPr id="138" name="Google Shape;138;p18"/>
            <p:cNvSpPr txBox="1"/>
            <p:nvPr/>
          </p:nvSpPr>
          <p:spPr>
            <a:xfrm>
              <a:off x="148608" y="1738554"/>
              <a:ext cx="2567337" cy="52427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chemeClr val="accent1"/>
                  </a:solidFill>
                  <a:latin typeface="Calibri"/>
                  <a:ea typeface="Calibri"/>
                  <a:cs typeface="Calibri"/>
                  <a:sym typeface="Calibri"/>
                </a:rPr>
                <a:t>Input Devices</a:t>
              </a:r>
              <a:endParaRPr/>
            </a:p>
          </p:txBody>
        </p:sp>
        <p:sp>
          <p:nvSpPr>
            <p:cNvPr id="139" name="Google Shape;139;p18"/>
            <p:cNvSpPr txBox="1"/>
            <p:nvPr/>
          </p:nvSpPr>
          <p:spPr>
            <a:xfrm>
              <a:off x="6553564" y="1711322"/>
              <a:ext cx="2358722" cy="52427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chemeClr val="accent1"/>
                  </a:solidFill>
                  <a:latin typeface="Calibri"/>
                  <a:ea typeface="Calibri"/>
                  <a:cs typeface="Calibri"/>
                  <a:sym typeface="Calibri"/>
                </a:rPr>
                <a:t>Output Devices</a:t>
              </a:r>
              <a:endParaRPr/>
            </a:p>
          </p:txBody>
        </p:sp>
        <p:pic>
          <p:nvPicPr>
            <p:cNvPr descr="C:\Users\L.Walczak\AppData\Local\Microsoft\Windows\Temporary Internet Files\Content.IE5\J9N30HZ4\MC900435242[1].png" id="140" name="Google Shape;140;p18"/>
            <p:cNvPicPr preferRelativeResize="0"/>
            <p:nvPr/>
          </p:nvPicPr>
          <p:blipFill rotWithShape="1">
            <a:blip r:embed="rId3">
              <a:alphaModFix/>
            </a:blip>
            <a:srcRect b="6996" l="0" r="0" t="0"/>
            <a:stretch/>
          </p:blipFill>
          <p:spPr>
            <a:xfrm>
              <a:off x="3933333" y="2333368"/>
              <a:ext cx="1323982" cy="2436329"/>
            </a:xfrm>
            <a:prstGeom prst="rect">
              <a:avLst/>
            </a:prstGeom>
            <a:noFill/>
            <a:ln>
              <a:noFill/>
            </a:ln>
          </p:spPr>
        </p:pic>
        <p:grpSp>
          <p:nvGrpSpPr>
            <p:cNvPr id="141" name="Google Shape;141;p18"/>
            <p:cNvGrpSpPr/>
            <p:nvPr/>
          </p:nvGrpSpPr>
          <p:grpSpPr>
            <a:xfrm>
              <a:off x="3824982" y="3163596"/>
              <a:ext cx="1455610" cy="655343"/>
              <a:chOff x="3768187" y="3074132"/>
              <a:chExt cx="1455610" cy="655343"/>
            </a:xfrm>
          </p:grpSpPr>
          <p:sp>
            <p:nvSpPr>
              <p:cNvPr id="142" name="Google Shape;142;p18"/>
              <p:cNvSpPr/>
              <p:nvPr/>
            </p:nvSpPr>
            <p:spPr>
              <a:xfrm>
                <a:off x="3900332" y="3127360"/>
                <a:ext cx="1323465" cy="548641"/>
              </a:xfrm>
              <a:prstGeom prst="rect">
                <a:avLst/>
              </a:prstGeom>
              <a:solidFill>
                <a:schemeClr val="lt1">
                  <a:alpha val="55686"/>
                </a:schemeClr>
              </a:solidFill>
              <a:ln cap="flat" cmpd="sng" w="25400">
                <a:solidFill>
                  <a:srgbClr val="246F6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143" name="Google Shape;143;p18"/>
              <p:cNvGrpSpPr/>
              <p:nvPr/>
            </p:nvGrpSpPr>
            <p:grpSpPr>
              <a:xfrm>
                <a:off x="3768187" y="3074132"/>
                <a:ext cx="1391762" cy="655343"/>
                <a:chOff x="3696690" y="1997815"/>
                <a:chExt cx="1391762" cy="655343"/>
              </a:xfrm>
            </p:grpSpPr>
            <p:sp>
              <p:nvSpPr>
                <p:cNvPr id="144" name="Google Shape;144;p18"/>
                <p:cNvSpPr txBox="1"/>
                <p:nvPr/>
              </p:nvSpPr>
              <p:spPr>
                <a:xfrm>
                  <a:off x="3696690" y="1997815"/>
                  <a:ext cx="976128" cy="65534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400" u="none" cap="none" strike="noStrike">
                      <a:solidFill>
                        <a:schemeClr val="dk2"/>
                      </a:solidFill>
                      <a:latin typeface="Calibri"/>
                      <a:ea typeface="Calibri"/>
                      <a:cs typeface="Calibri"/>
                      <a:sym typeface="Calibri"/>
                    </a:rPr>
                    <a:t>CPU</a:t>
                  </a:r>
                  <a:endParaRPr/>
                </a:p>
              </p:txBody>
            </p:sp>
            <p:pic>
              <p:nvPicPr>
                <p:cNvPr descr="http://www.meganga.com/wp-content/uploads/2014/01/cpu.jpg" id="145" name="Google Shape;145;p18"/>
                <p:cNvPicPr preferRelativeResize="0"/>
                <p:nvPr/>
              </p:nvPicPr>
              <p:blipFill rotWithShape="1">
                <a:blip r:embed="rId4">
                  <a:alphaModFix/>
                </a:blip>
                <a:srcRect b="11368" l="10939" r="11331" t="10902"/>
                <a:stretch/>
              </p:blipFill>
              <p:spPr>
                <a:xfrm>
                  <a:off x="4635524" y="2109311"/>
                  <a:ext cx="452928" cy="456477"/>
                </a:xfrm>
                <a:prstGeom prst="rect">
                  <a:avLst/>
                </a:prstGeom>
                <a:noFill/>
                <a:ln>
                  <a:noFill/>
                </a:ln>
              </p:spPr>
            </p:pic>
          </p:grpSp>
        </p:grpSp>
        <p:grpSp>
          <p:nvGrpSpPr>
            <p:cNvPr id="146" name="Google Shape;146;p18"/>
            <p:cNvGrpSpPr/>
            <p:nvPr/>
          </p:nvGrpSpPr>
          <p:grpSpPr>
            <a:xfrm>
              <a:off x="453831" y="2258777"/>
              <a:ext cx="2058619" cy="1469699"/>
              <a:chOff x="440952" y="2184129"/>
              <a:chExt cx="2058619" cy="1469699"/>
            </a:xfrm>
          </p:grpSpPr>
          <p:pic>
            <p:nvPicPr>
              <p:cNvPr descr="C:\Users\L.Walczak\AppData\Local\Microsoft\Windows\Temporary Internet Files\Content.IE5\RJJ3P2QQ\MP900430970[1].jpg" id="147" name="Google Shape;147;p18"/>
              <p:cNvPicPr preferRelativeResize="0"/>
              <p:nvPr/>
            </p:nvPicPr>
            <p:blipFill rotWithShape="1">
              <a:blip r:embed="rId5">
                <a:alphaModFix/>
              </a:blip>
              <a:srcRect b="0" l="0" r="0" t="0"/>
              <a:stretch/>
            </p:blipFill>
            <p:spPr>
              <a:xfrm>
                <a:off x="1351817" y="2184129"/>
                <a:ext cx="1147754" cy="764869"/>
              </a:xfrm>
              <a:prstGeom prst="rect">
                <a:avLst/>
              </a:prstGeom>
              <a:noFill/>
              <a:ln>
                <a:noFill/>
              </a:ln>
            </p:spPr>
          </p:pic>
          <p:pic>
            <p:nvPicPr>
              <p:cNvPr descr="C:\Users\L.Walczak\AppData\Local\Microsoft\Windows\Temporary Internet Files\Content.IE5\J9N30HZ4\MP900402151[1].jpg" id="148" name="Google Shape;148;p18"/>
              <p:cNvPicPr preferRelativeResize="0"/>
              <p:nvPr/>
            </p:nvPicPr>
            <p:blipFill rotWithShape="1">
              <a:blip r:embed="rId6">
                <a:alphaModFix/>
              </a:blip>
              <a:srcRect b="8542" l="16164" r="4931" t="9570"/>
              <a:stretch/>
            </p:blipFill>
            <p:spPr>
              <a:xfrm>
                <a:off x="440952" y="2205284"/>
                <a:ext cx="1176508" cy="731234"/>
              </a:xfrm>
              <a:prstGeom prst="rect">
                <a:avLst/>
              </a:prstGeom>
              <a:noFill/>
              <a:ln>
                <a:noFill/>
              </a:ln>
            </p:spPr>
          </p:pic>
          <p:pic>
            <p:nvPicPr>
              <p:cNvPr descr="C:\Users\L.Walczak\AppData\Local\Microsoft\Windows\Temporary Internet Files\Content.IE5\97H917Z3\MP900430971[1].jpg" id="149" name="Google Shape;149;p18"/>
              <p:cNvPicPr preferRelativeResize="0"/>
              <p:nvPr/>
            </p:nvPicPr>
            <p:blipFill rotWithShape="1">
              <a:blip r:embed="rId7">
                <a:alphaModFix/>
              </a:blip>
              <a:srcRect b="0" l="0" r="0" t="0"/>
              <a:stretch/>
            </p:blipFill>
            <p:spPr>
              <a:xfrm>
                <a:off x="987410" y="2664274"/>
                <a:ext cx="660024" cy="989554"/>
              </a:xfrm>
              <a:prstGeom prst="rect">
                <a:avLst/>
              </a:prstGeom>
              <a:noFill/>
              <a:ln>
                <a:noFill/>
              </a:ln>
            </p:spPr>
          </p:pic>
        </p:grpSp>
        <p:grpSp>
          <p:nvGrpSpPr>
            <p:cNvPr id="150" name="Google Shape;150;p18"/>
            <p:cNvGrpSpPr/>
            <p:nvPr/>
          </p:nvGrpSpPr>
          <p:grpSpPr>
            <a:xfrm>
              <a:off x="6941904" y="2139683"/>
              <a:ext cx="1435986" cy="1622830"/>
              <a:chOff x="6887865" y="2085932"/>
              <a:chExt cx="1435986" cy="1622830"/>
            </a:xfrm>
          </p:grpSpPr>
          <p:pic>
            <p:nvPicPr>
              <p:cNvPr descr="C:\Users\L.Walczak\AppData\Local\Microsoft\Windows\Temporary Internet Files\Content.IE5\97H917Z3\MC900441337[1].png" id="151" name="Google Shape;151;p18"/>
              <p:cNvPicPr preferRelativeResize="0"/>
              <p:nvPr/>
            </p:nvPicPr>
            <p:blipFill rotWithShape="1">
              <a:blip r:embed="rId8">
                <a:alphaModFix/>
              </a:blip>
              <a:srcRect b="0" l="0" r="0" t="0"/>
              <a:stretch/>
            </p:blipFill>
            <p:spPr>
              <a:xfrm>
                <a:off x="6887865" y="2167282"/>
                <a:ext cx="909897" cy="909898"/>
              </a:xfrm>
              <a:prstGeom prst="rect">
                <a:avLst/>
              </a:prstGeom>
              <a:noFill/>
              <a:ln>
                <a:noFill/>
              </a:ln>
            </p:spPr>
          </p:pic>
          <p:pic>
            <p:nvPicPr>
              <p:cNvPr descr="C:\Users\L.Walczak\AppData\Local\Microsoft\Windows\Temporary Internet Files\Content.IE5\RJJ3P2QQ\MC900432661[1].png" id="152" name="Google Shape;152;p18"/>
              <p:cNvPicPr preferRelativeResize="0"/>
              <p:nvPr/>
            </p:nvPicPr>
            <p:blipFill rotWithShape="1">
              <a:blip r:embed="rId9">
                <a:alphaModFix/>
              </a:blip>
              <a:srcRect b="0" l="0" r="0" t="0"/>
              <a:stretch/>
            </p:blipFill>
            <p:spPr>
              <a:xfrm>
                <a:off x="7327706" y="2928608"/>
                <a:ext cx="780154" cy="780154"/>
              </a:xfrm>
              <a:prstGeom prst="rect">
                <a:avLst/>
              </a:prstGeom>
              <a:noFill/>
              <a:ln>
                <a:noFill/>
              </a:ln>
            </p:spPr>
          </p:pic>
          <p:pic>
            <p:nvPicPr>
              <p:cNvPr descr="C:\Users\L.Walczak\AppData\Local\Microsoft\Windows\Temporary Internet Files\Content.IE5\J9N30HZ4\MC900432577[1].png" id="153" name="Google Shape;153;p18"/>
              <p:cNvPicPr preferRelativeResize="0"/>
              <p:nvPr/>
            </p:nvPicPr>
            <p:blipFill rotWithShape="1">
              <a:blip r:embed="rId10">
                <a:alphaModFix/>
              </a:blip>
              <a:srcRect b="0" l="0" r="64385" t="0"/>
              <a:stretch/>
            </p:blipFill>
            <p:spPr>
              <a:xfrm>
                <a:off x="7921277" y="2085932"/>
                <a:ext cx="402574" cy="1130363"/>
              </a:xfrm>
              <a:prstGeom prst="rect">
                <a:avLst/>
              </a:prstGeom>
              <a:noFill/>
              <a:ln>
                <a:noFill/>
              </a:ln>
            </p:spPr>
          </p:pic>
        </p:grpSp>
        <p:sp>
          <p:nvSpPr>
            <p:cNvPr id="154" name="Google Shape;154;p18"/>
            <p:cNvSpPr/>
            <p:nvPr/>
          </p:nvSpPr>
          <p:spPr>
            <a:xfrm rot="-9840580">
              <a:off x="5400900" y="4053845"/>
              <a:ext cx="1280160" cy="548640"/>
            </a:xfrm>
            <a:prstGeom prst="rightArrow">
              <a:avLst>
                <a:gd fmla="val 37810" name="adj1"/>
                <a:gd fmla="val 51791" name="adj2"/>
              </a:avLst>
            </a:prstGeom>
            <a:gradFill>
              <a:gsLst>
                <a:gs pos="0">
                  <a:srgbClr val="187B7A"/>
                </a:gs>
                <a:gs pos="80000">
                  <a:srgbClr val="20A3A1"/>
                </a:gs>
                <a:gs pos="100000">
                  <a:srgbClr val="1EA5A4"/>
                </a:gs>
              </a:gsLst>
              <a:lin ang="16200000" scaled="0"/>
            </a:gradFill>
            <a:ln cap="flat" cmpd="sng" w="9525">
              <a:solidFill>
                <a:srgbClr val="2D9796"/>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C:\Users\L.Walczak\AppData\Local\Microsoft\Windows\Temporary Internet Files\Content.IE5\D2YBM0OZ\MC900431573[1].png" id="155" name="Google Shape;155;p18"/>
            <p:cNvPicPr preferRelativeResize="0"/>
            <p:nvPr/>
          </p:nvPicPr>
          <p:blipFill rotWithShape="1">
            <a:blip r:embed="rId11">
              <a:alphaModFix/>
            </a:blip>
            <a:srcRect b="0" l="0" r="0" t="0"/>
            <a:stretch/>
          </p:blipFill>
          <p:spPr>
            <a:xfrm>
              <a:off x="6738517" y="4276847"/>
              <a:ext cx="917785" cy="923904"/>
            </a:xfrm>
            <a:prstGeom prst="rect">
              <a:avLst/>
            </a:prstGeom>
            <a:noFill/>
            <a:ln>
              <a:noFill/>
            </a:ln>
          </p:spPr>
        </p:pic>
        <p:sp>
          <p:nvSpPr>
            <p:cNvPr id="156" name="Google Shape;156;p18"/>
            <p:cNvSpPr txBox="1"/>
            <p:nvPr/>
          </p:nvSpPr>
          <p:spPr>
            <a:xfrm>
              <a:off x="6404954" y="5284573"/>
              <a:ext cx="1771650" cy="52427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chemeClr val="accent1"/>
                  </a:solidFill>
                  <a:latin typeface="Calibri"/>
                  <a:ea typeface="Calibri"/>
                  <a:cs typeface="Calibri"/>
                  <a:sym typeface="Calibri"/>
                </a:rPr>
                <a:t>Software</a:t>
              </a:r>
              <a:endParaRPr/>
            </a:p>
          </p:txBody>
        </p:sp>
        <p:sp>
          <p:nvSpPr>
            <p:cNvPr id="157" name="Google Shape;157;p18"/>
            <p:cNvSpPr/>
            <p:nvPr/>
          </p:nvSpPr>
          <p:spPr>
            <a:xfrm flipH="1" rot="9549664">
              <a:off x="5397303" y="2465065"/>
              <a:ext cx="1280160" cy="548640"/>
            </a:xfrm>
            <a:prstGeom prst="rightArrow">
              <a:avLst>
                <a:gd fmla="val 37810" name="adj1"/>
                <a:gd fmla="val 51791" name="adj2"/>
              </a:avLst>
            </a:prstGeom>
            <a:solidFill>
              <a:schemeClr val="accent1"/>
            </a:solidFill>
            <a:ln cap="flat" cmpd="sng" w="9525">
              <a:solidFill>
                <a:schemeClr val="accent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8" name="Google Shape;158;p18"/>
            <p:cNvSpPr/>
            <p:nvPr/>
          </p:nvSpPr>
          <p:spPr>
            <a:xfrm rot="1277947">
              <a:off x="2635987" y="2468402"/>
              <a:ext cx="1280160" cy="548640"/>
            </a:xfrm>
            <a:prstGeom prst="rightArrow">
              <a:avLst>
                <a:gd fmla="val 37810" name="adj1"/>
                <a:gd fmla="val 51791" name="adj2"/>
              </a:avLst>
            </a:prstGeom>
            <a:gradFill>
              <a:gsLst>
                <a:gs pos="0">
                  <a:srgbClr val="187B7A"/>
                </a:gs>
                <a:gs pos="80000">
                  <a:srgbClr val="20A3A1"/>
                </a:gs>
                <a:gs pos="100000">
                  <a:srgbClr val="1EA5A4"/>
                </a:gs>
              </a:gsLst>
              <a:lin ang="16200000" scaled="0"/>
            </a:gradFill>
            <a:ln cap="flat" cmpd="sng" w="9525">
              <a:solidFill>
                <a:srgbClr val="2D9796"/>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159" name="Google Shape;159;p18"/>
            <p:cNvGrpSpPr/>
            <p:nvPr/>
          </p:nvGrpSpPr>
          <p:grpSpPr>
            <a:xfrm>
              <a:off x="609773" y="4131106"/>
              <a:ext cx="1905700" cy="1434807"/>
              <a:chOff x="416588" y="4368320"/>
              <a:chExt cx="1905700" cy="1434807"/>
            </a:xfrm>
          </p:grpSpPr>
          <p:pic>
            <p:nvPicPr>
              <p:cNvPr descr="C:\Users\L.Walczak\AppData\Local\Microsoft\Windows\Temporary Internet Files\Content.IE5\J9N30HZ4\MC900433852[1].png" id="160" name="Google Shape;160;p18"/>
              <p:cNvPicPr preferRelativeResize="0"/>
              <p:nvPr/>
            </p:nvPicPr>
            <p:blipFill rotWithShape="1">
              <a:blip r:embed="rId12">
                <a:alphaModFix/>
              </a:blip>
              <a:srcRect b="0" l="0" r="0" t="0"/>
              <a:stretch/>
            </p:blipFill>
            <p:spPr>
              <a:xfrm>
                <a:off x="1379817" y="4704689"/>
                <a:ext cx="942471" cy="942471"/>
              </a:xfrm>
              <a:prstGeom prst="rect">
                <a:avLst/>
              </a:prstGeom>
              <a:noFill/>
              <a:ln>
                <a:noFill/>
              </a:ln>
            </p:spPr>
          </p:pic>
          <p:pic>
            <p:nvPicPr>
              <p:cNvPr descr="C:\Users\L.Walczak\AppData\Local\Microsoft\Windows\Temporary Internet Files\Content.IE5\J9N30HZ4\MC900433880[1].png" id="161" name="Google Shape;161;p18"/>
              <p:cNvPicPr preferRelativeResize="0"/>
              <p:nvPr/>
            </p:nvPicPr>
            <p:blipFill rotWithShape="1">
              <a:blip r:embed="rId13">
                <a:alphaModFix/>
              </a:blip>
              <a:srcRect b="0" l="0" r="0" t="0"/>
              <a:stretch/>
            </p:blipFill>
            <p:spPr>
              <a:xfrm>
                <a:off x="674720" y="4368320"/>
                <a:ext cx="681992" cy="681994"/>
              </a:xfrm>
              <a:prstGeom prst="rect">
                <a:avLst/>
              </a:prstGeom>
              <a:noFill/>
              <a:ln>
                <a:noFill/>
              </a:ln>
            </p:spPr>
          </p:pic>
          <p:pic>
            <p:nvPicPr>
              <p:cNvPr descr="C:\Users\L.Walczak\AppData\Local\Microsoft\Windows\Temporary Internet Files\Content.IE5\D2YBM0OZ\MC900431571[1].png" id="162" name="Google Shape;162;p18"/>
              <p:cNvPicPr preferRelativeResize="0"/>
              <p:nvPr/>
            </p:nvPicPr>
            <p:blipFill rotWithShape="1">
              <a:blip r:embed="rId14">
                <a:alphaModFix/>
              </a:blip>
              <a:srcRect b="0" l="0" r="0" t="0"/>
              <a:stretch/>
            </p:blipFill>
            <p:spPr>
              <a:xfrm>
                <a:off x="416588" y="4924889"/>
                <a:ext cx="872420" cy="878238"/>
              </a:xfrm>
              <a:prstGeom prst="rect">
                <a:avLst/>
              </a:prstGeom>
              <a:noFill/>
              <a:ln>
                <a:noFill/>
              </a:ln>
            </p:spPr>
          </p:pic>
        </p:grpSp>
        <p:sp>
          <p:nvSpPr>
            <p:cNvPr id="163" name="Google Shape;163;p18"/>
            <p:cNvSpPr txBox="1"/>
            <p:nvPr/>
          </p:nvSpPr>
          <p:spPr>
            <a:xfrm>
              <a:off x="643210" y="5322590"/>
              <a:ext cx="1771650" cy="52427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chemeClr val="accent1"/>
                  </a:solidFill>
                  <a:latin typeface="Calibri"/>
                  <a:ea typeface="Calibri"/>
                  <a:cs typeface="Calibri"/>
                  <a:sym typeface="Calibri"/>
                </a:rPr>
                <a:t>Storage</a:t>
              </a:r>
              <a:endParaRPr/>
            </a:p>
          </p:txBody>
        </p:sp>
        <p:pic>
          <p:nvPicPr>
            <p:cNvPr descr="http://static.ddmcdn.com/gif/ram-ch.jpg" id="164" name="Google Shape;164;p18"/>
            <p:cNvPicPr preferRelativeResize="0"/>
            <p:nvPr/>
          </p:nvPicPr>
          <p:blipFill rotWithShape="1">
            <a:blip r:embed="rId15">
              <a:alphaModFix/>
            </a:blip>
            <a:srcRect b="0" l="0" r="0" t="0"/>
            <a:stretch/>
          </p:blipFill>
          <p:spPr>
            <a:xfrm>
              <a:off x="4192879" y="5455282"/>
              <a:ext cx="744233" cy="744232"/>
            </a:xfrm>
            <a:prstGeom prst="rect">
              <a:avLst/>
            </a:prstGeom>
            <a:noFill/>
            <a:ln>
              <a:noFill/>
            </a:ln>
          </p:spPr>
        </p:pic>
        <p:sp>
          <p:nvSpPr>
            <p:cNvPr id="165" name="Google Shape;165;p18"/>
            <p:cNvSpPr txBox="1"/>
            <p:nvPr/>
          </p:nvSpPr>
          <p:spPr>
            <a:xfrm>
              <a:off x="3309696" y="6103697"/>
              <a:ext cx="2510600" cy="52427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chemeClr val="accent1"/>
                  </a:solidFill>
                  <a:latin typeface="Calibri"/>
                  <a:ea typeface="Calibri"/>
                  <a:cs typeface="Calibri"/>
                  <a:sym typeface="Calibri"/>
                </a:rPr>
                <a:t>Memory (RAM)</a:t>
              </a:r>
              <a:endParaRPr/>
            </a:p>
          </p:txBody>
        </p:sp>
        <p:sp>
          <p:nvSpPr>
            <p:cNvPr id="166" name="Google Shape;166;p18"/>
            <p:cNvSpPr/>
            <p:nvPr/>
          </p:nvSpPr>
          <p:spPr>
            <a:xfrm flipH="1" rot="-1185401">
              <a:off x="2525340" y="4034535"/>
              <a:ext cx="1280160" cy="548640"/>
            </a:xfrm>
            <a:prstGeom prst="rightArrow">
              <a:avLst>
                <a:gd fmla="val 37810" name="adj1"/>
                <a:gd fmla="val 51791" name="adj2"/>
              </a:avLst>
            </a:prstGeom>
            <a:solidFill>
              <a:schemeClr val="accent1"/>
            </a:solidFill>
            <a:ln cap="flat" cmpd="sng" w="9525">
              <a:solidFill>
                <a:schemeClr val="accent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7" name="Google Shape;167;p18"/>
            <p:cNvSpPr/>
            <p:nvPr/>
          </p:nvSpPr>
          <p:spPr>
            <a:xfrm rot="-5400000">
              <a:off x="3929247" y="4644266"/>
              <a:ext cx="908606" cy="458386"/>
            </a:xfrm>
            <a:prstGeom prst="rightArrow">
              <a:avLst>
                <a:gd fmla="val 37810" name="adj1"/>
                <a:gd fmla="val 51791" name="adj2"/>
              </a:avLst>
            </a:prstGeom>
            <a:gradFill>
              <a:gsLst>
                <a:gs pos="0">
                  <a:srgbClr val="187B7A"/>
                </a:gs>
                <a:gs pos="80000">
                  <a:srgbClr val="20A3A1"/>
                </a:gs>
                <a:gs pos="100000">
                  <a:srgbClr val="1EA5A4"/>
                </a:gs>
              </a:gsLst>
              <a:lin ang="16200000" scaled="0"/>
            </a:gradFill>
            <a:ln cap="flat" cmpd="sng" w="9525">
              <a:solidFill>
                <a:srgbClr val="2D9796"/>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8" name="Google Shape;168;p18"/>
            <p:cNvSpPr/>
            <p:nvPr/>
          </p:nvSpPr>
          <p:spPr>
            <a:xfrm rot="5400000">
              <a:off x="4429805" y="4757277"/>
              <a:ext cx="908606" cy="458386"/>
            </a:xfrm>
            <a:prstGeom prst="rightArrow">
              <a:avLst>
                <a:gd fmla="val 37810" name="adj1"/>
                <a:gd fmla="val 51791" name="adj2"/>
              </a:avLst>
            </a:prstGeom>
            <a:solidFill>
              <a:schemeClr val="accent1"/>
            </a:solidFill>
            <a:ln cap="flat" cmpd="sng" w="9525">
              <a:solidFill>
                <a:schemeClr val="accent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9" name="Google Shape;169;p18"/>
            <p:cNvSpPr/>
            <p:nvPr/>
          </p:nvSpPr>
          <p:spPr>
            <a:xfrm>
              <a:off x="464710" y="5617874"/>
              <a:ext cx="2177511" cy="52427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800" u="none" cap="none" strike="noStrike">
                  <a:solidFill>
                    <a:schemeClr val="accent1"/>
                  </a:solidFill>
                  <a:latin typeface="Calibri"/>
                  <a:ea typeface="Calibri"/>
                  <a:cs typeface="Calibri"/>
                  <a:sym typeface="Calibri"/>
                </a:rPr>
                <a:t>(Drives or ROM)</a:t>
              </a:r>
              <a:endParaRPr sz="1800">
                <a:solidFill>
                  <a:schemeClr val="dk1"/>
                </a:solidFill>
                <a:latin typeface="Calibri"/>
                <a:ea typeface="Calibri"/>
                <a:cs typeface="Calibri"/>
                <a:sym typeface="Calibri"/>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9"/>
          <p:cNvSpPr txBox="1"/>
          <p:nvPr>
            <p:ph type="title"/>
          </p:nvPr>
        </p:nvSpPr>
        <p:spPr>
          <a:xfrm>
            <a:off x="767844" y="231653"/>
            <a:ext cx="9783777" cy="57880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Software: The BIOS</a:t>
            </a:r>
            <a:endParaRPr/>
          </a:p>
        </p:txBody>
      </p:sp>
      <p:sp>
        <p:nvSpPr>
          <p:cNvPr id="176" name="Google Shape;176;p19"/>
          <p:cNvSpPr txBox="1"/>
          <p:nvPr>
            <p:ph idx="1" type="body"/>
          </p:nvPr>
        </p:nvSpPr>
        <p:spPr>
          <a:xfrm>
            <a:off x="731520" y="4462272"/>
            <a:ext cx="10728960" cy="1681144"/>
          </a:xfrm>
          <a:prstGeom prst="rect">
            <a:avLst/>
          </a:prstGeom>
          <a:noFill/>
          <a:ln>
            <a:noFill/>
          </a:ln>
        </p:spPr>
        <p:txBody>
          <a:bodyPr anchorCtr="0" anchor="t" bIns="45700" lIns="91425" spcFirstLastPara="1" rIns="91425" wrap="square" tIns="45700">
            <a:noAutofit/>
          </a:bodyPr>
          <a:lstStyle/>
          <a:p>
            <a:pPr indent="-228600" lvl="0" marL="228600" rtl="0" algn="l">
              <a:spcBef>
                <a:spcPts val="0"/>
              </a:spcBef>
              <a:spcAft>
                <a:spcPts val="0"/>
              </a:spcAft>
              <a:buClr>
                <a:schemeClr val="dk1"/>
              </a:buClr>
              <a:buSzPts val="1800"/>
              <a:buChar char="•"/>
            </a:pPr>
            <a:r>
              <a:rPr lang="en-US" sz="1800"/>
              <a:t>Allows the </a:t>
            </a:r>
            <a:r>
              <a:rPr lang="en-US" sz="1800">
                <a:solidFill>
                  <a:srgbClr val="21AAFE"/>
                </a:solidFill>
              </a:rPr>
              <a:t>operating system </a:t>
            </a:r>
            <a:r>
              <a:rPr lang="en-US" sz="1800"/>
              <a:t>(OS) to connect with input, output, and storage devices</a:t>
            </a:r>
            <a:endParaRPr/>
          </a:p>
          <a:p>
            <a:pPr indent="-228600" lvl="0" marL="228600" rtl="0" algn="l">
              <a:spcBef>
                <a:spcPts val="600"/>
              </a:spcBef>
              <a:spcAft>
                <a:spcPts val="0"/>
              </a:spcAft>
              <a:buClr>
                <a:schemeClr val="dk1"/>
              </a:buClr>
              <a:buSzPts val="1800"/>
              <a:buChar char="•"/>
            </a:pPr>
            <a:r>
              <a:rPr lang="en-US" sz="1800"/>
              <a:t>Embedded on the motherboard by the manufacturers and is a permanent piece of the computer</a:t>
            </a:r>
            <a:endParaRPr/>
          </a:p>
          <a:p>
            <a:pPr indent="-228600" lvl="0" marL="228600" rtl="0" algn="l">
              <a:spcBef>
                <a:spcPts val="600"/>
              </a:spcBef>
              <a:spcAft>
                <a:spcPts val="0"/>
              </a:spcAft>
              <a:buClr>
                <a:schemeClr val="dk1"/>
              </a:buClr>
              <a:buSzPts val="1800"/>
              <a:buChar char="•"/>
            </a:pPr>
            <a:r>
              <a:rPr lang="en-US" sz="1800"/>
              <a:t>Connects the CPU with the OS so the computer can boot up</a:t>
            </a:r>
            <a:endParaRPr/>
          </a:p>
          <a:p>
            <a:pPr indent="-228600" lvl="0" marL="228600" rtl="0" algn="l">
              <a:spcBef>
                <a:spcPts val="600"/>
              </a:spcBef>
              <a:spcAft>
                <a:spcPts val="0"/>
              </a:spcAft>
              <a:buClr>
                <a:schemeClr val="dk1"/>
              </a:buClr>
              <a:buSzPts val="1800"/>
              <a:buChar char="•"/>
            </a:pPr>
            <a:r>
              <a:rPr lang="en-US" sz="1800"/>
              <a:t>Manages basic system settings like date and time and power management</a:t>
            </a:r>
            <a:endParaRPr/>
          </a:p>
        </p:txBody>
      </p:sp>
      <p:sp>
        <p:nvSpPr>
          <p:cNvPr id="177" name="Google Shape;177;p19"/>
          <p:cNvSpPr txBox="1"/>
          <p:nvPr>
            <p:ph idx="12" type="sldNum"/>
          </p:nvPr>
        </p:nvSpPr>
        <p:spPr>
          <a:xfrm>
            <a:off x="11265428" y="6338948"/>
            <a:ext cx="6780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78" name="Google Shape;178;p19"/>
          <p:cNvSpPr txBox="1"/>
          <p:nvPr/>
        </p:nvSpPr>
        <p:spPr>
          <a:xfrm>
            <a:off x="3697266" y="6035041"/>
            <a:ext cx="4797468"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Source: </a:t>
            </a:r>
            <a:r>
              <a:rPr lang="en-US" sz="1000" u="sng">
                <a:solidFill>
                  <a:schemeClr val="hlink"/>
                </a:solidFill>
                <a:latin typeface="Calibri"/>
                <a:ea typeface="Calibri"/>
                <a:cs typeface="Calibri"/>
                <a:sym typeface="Calibri"/>
                <a:hlinkClick r:id="rId3"/>
              </a:rPr>
              <a:t>www.Computer.HowStuffWorks.com</a:t>
            </a:r>
            <a:endParaRPr sz="1000">
              <a:solidFill>
                <a:schemeClr val="dk1"/>
              </a:solidFill>
              <a:latin typeface="Calibri"/>
              <a:ea typeface="Calibri"/>
              <a:cs typeface="Calibri"/>
              <a:sym typeface="Calibri"/>
            </a:endParaRPr>
          </a:p>
        </p:txBody>
      </p:sp>
      <p:grpSp>
        <p:nvGrpSpPr>
          <p:cNvPr id="179" name="Google Shape;179;p19"/>
          <p:cNvGrpSpPr/>
          <p:nvPr/>
        </p:nvGrpSpPr>
        <p:grpSpPr>
          <a:xfrm>
            <a:off x="4430551" y="2086763"/>
            <a:ext cx="3330899" cy="2104100"/>
            <a:chOff x="5540051" y="1255896"/>
            <a:chExt cx="4147198" cy="2619748"/>
          </a:xfrm>
        </p:grpSpPr>
        <p:pic>
          <p:nvPicPr>
            <p:cNvPr descr="http://www.itprostuff.com/images/boot-order1.gif" id="180" name="Google Shape;180;p19"/>
            <p:cNvPicPr preferRelativeResize="0"/>
            <p:nvPr/>
          </p:nvPicPr>
          <p:blipFill rotWithShape="1">
            <a:blip r:embed="rId4">
              <a:alphaModFix/>
            </a:blip>
            <a:srcRect b="2329" l="2425" r="2818" t="2772"/>
            <a:stretch/>
          </p:blipFill>
          <p:spPr>
            <a:xfrm>
              <a:off x="5540051" y="1255896"/>
              <a:ext cx="4147198" cy="2336254"/>
            </a:xfrm>
            <a:prstGeom prst="roundRect">
              <a:avLst>
                <a:gd fmla="val 3338" name="adj"/>
              </a:avLst>
            </a:prstGeom>
            <a:solidFill>
              <a:srgbClr val="ECECEC"/>
            </a:solidFill>
            <a:ln>
              <a:noFill/>
            </a:ln>
          </p:spPr>
        </p:pic>
        <p:sp>
          <p:nvSpPr>
            <p:cNvPr id="181" name="Google Shape;181;p19"/>
            <p:cNvSpPr/>
            <p:nvPr/>
          </p:nvSpPr>
          <p:spPr>
            <a:xfrm>
              <a:off x="6916900" y="3607401"/>
              <a:ext cx="1393502" cy="26824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800">
                  <a:solidFill>
                    <a:schemeClr val="dk1"/>
                  </a:solidFill>
                  <a:latin typeface="Calibri"/>
                  <a:ea typeface="Calibri"/>
                  <a:cs typeface="Calibri"/>
                  <a:sym typeface="Calibri"/>
                </a:rPr>
                <a:t>Source: itprostuff.com</a:t>
              </a:r>
              <a:endParaRPr/>
            </a:p>
          </p:txBody>
        </p:sp>
      </p:grpSp>
      <p:sp>
        <p:nvSpPr>
          <p:cNvPr id="182" name="Google Shape;182;p19"/>
          <p:cNvSpPr/>
          <p:nvPr/>
        </p:nvSpPr>
        <p:spPr>
          <a:xfrm>
            <a:off x="2794000" y="1282702"/>
            <a:ext cx="6604000" cy="584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200" u="sng">
                <a:solidFill>
                  <a:schemeClr val="accent1"/>
                </a:solidFill>
                <a:latin typeface="Consolas"/>
                <a:ea typeface="Consolas"/>
                <a:cs typeface="Consolas"/>
                <a:sym typeface="Consolas"/>
              </a:rPr>
              <a:t>B</a:t>
            </a:r>
            <a:r>
              <a:rPr b="1" lang="en-US" sz="3200">
                <a:solidFill>
                  <a:schemeClr val="accent1"/>
                </a:solidFill>
                <a:latin typeface="Consolas"/>
                <a:ea typeface="Consolas"/>
                <a:cs typeface="Consolas"/>
                <a:sym typeface="Consolas"/>
              </a:rPr>
              <a:t>asic </a:t>
            </a:r>
            <a:r>
              <a:rPr b="1" lang="en-US" sz="3200" u="sng">
                <a:solidFill>
                  <a:schemeClr val="accent1"/>
                </a:solidFill>
                <a:latin typeface="Consolas"/>
                <a:ea typeface="Consolas"/>
                <a:cs typeface="Consolas"/>
                <a:sym typeface="Consolas"/>
              </a:rPr>
              <a:t>I</a:t>
            </a:r>
            <a:r>
              <a:rPr b="1" lang="en-US" sz="3200">
                <a:solidFill>
                  <a:schemeClr val="accent1"/>
                </a:solidFill>
                <a:latin typeface="Consolas"/>
                <a:ea typeface="Consolas"/>
                <a:cs typeface="Consolas"/>
                <a:sym typeface="Consolas"/>
              </a:rPr>
              <a:t>nput-</a:t>
            </a:r>
            <a:r>
              <a:rPr b="1" lang="en-US" sz="3200" u="sng">
                <a:solidFill>
                  <a:schemeClr val="accent1"/>
                </a:solidFill>
                <a:latin typeface="Consolas"/>
                <a:ea typeface="Consolas"/>
                <a:cs typeface="Consolas"/>
                <a:sym typeface="Consolas"/>
              </a:rPr>
              <a:t>O</a:t>
            </a:r>
            <a:r>
              <a:rPr b="1" lang="en-US" sz="3200">
                <a:solidFill>
                  <a:schemeClr val="accent1"/>
                </a:solidFill>
                <a:latin typeface="Consolas"/>
                <a:ea typeface="Consolas"/>
                <a:cs typeface="Consolas"/>
                <a:sym typeface="Consolas"/>
              </a:rPr>
              <a:t>utput </a:t>
            </a:r>
            <a:r>
              <a:rPr b="1" lang="en-US" sz="3200" u="sng">
                <a:solidFill>
                  <a:schemeClr val="accent1"/>
                </a:solidFill>
                <a:latin typeface="Consolas"/>
                <a:ea typeface="Consolas"/>
                <a:cs typeface="Consolas"/>
                <a:sym typeface="Consolas"/>
              </a:rPr>
              <a:t>S</a:t>
            </a:r>
            <a:r>
              <a:rPr b="1" lang="en-US" sz="3200">
                <a:solidFill>
                  <a:schemeClr val="accent1"/>
                </a:solidFill>
                <a:latin typeface="Consolas"/>
                <a:ea typeface="Consolas"/>
                <a:cs typeface="Consolas"/>
                <a:sym typeface="Consolas"/>
              </a:rPr>
              <a:t>ystem</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0"/>
          <p:cNvSpPr txBox="1"/>
          <p:nvPr>
            <p:ph type="title"/>
          </p:nvPr>
        </p:nvSpPr>
        <p:spPr>
          <a:xfrm>
            <a:off x="767844" y="231653"/>
            <a:ext cx="9783777" cy="57880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Software: Operating System</a:t>
            </a:r>
            <a:endParaRPr/>
          </a:p>
        </p:txBody>
      </p:sp>
      <p:sp>
        <p:nvSpPr>
          <p:cNvPr id="189" name="Google Shape;189;p20"/>
          <p:cNvSpPr txBox="1"/>
          <p:nvPr>
            <p:ph idx="1" type="body"/>
          </p:nvPr>
        </p:nvSpPr>
        <p:spPr>
          <a:xfrm>
            <a:off x="731520" y="1509623"/>
            <a:ext cx="10728960" cy="4633793"/>
          </a:xfrm>
          <a:prstGeom prst="rect">
            <a:avLst/>
          </a:prstGeom>
          <a:noFill/>
          <a:ln>
            <a:noFill/>
          </a:ln>
        </p:spPr>
        <p:txBody>
          <a:bodyPr anchorCtr="0" anchor="t" bIns="45700" lIns="91425" spcFirstLastPara="1" rIns="91425" wrap="square" tIns="45700">
            <a:noAutofit/>
          </a:bodyPr>
          <a:lstStyle/>
          <a:p>
            <a:pPr indent="-228600" lvl="0" marL="228600" rtl="0" algn="l">
              <a:spcBef>
                <a:spcPts val="0"/>
              </a:spcBef>
              <a:spcAft>
                <a:spcPts val="0"/>
              </a:spcAft>
              <a:buClr>
                <a:schemeClr val="dk1"/>
              </a:buClr>
              <a:buSzPts val="1700"/>
              <a:buChar char="•"/>
            </a:pPr>
            <a:r>
              <a:rPr b="1" lang="en-US" sz="1700">
                <a:solidFill>
                  <a:schemeClr val="accent1"/>
                </a:solidFill>
              </a:rPr>
              <a:t>Examples: </a:t>
            </a:r>
            <a:r>
              <a:rPr lang="en-US" sz="1700"/>
              <a:t>Microsoft Windows, Linux, Mac OS X</a:t>
            </a:r>
            <a:endParaRPr/>
          </a:p>
          <a:p>
            <a:pPr indent="-228600" lvl="0" marL="228600" rtl="0" algn="l">
              <a:spcBef>
                <a:spcPts val="600"/>
              </a:spcBef>
              <a:spcAft>
                <a:spcPts val="0"/>
              </a:spcAft>
              <a:buClr>
                <a:schemeClr val="dk1"/>
              </a:buClr>
              <a:buSzPts val="1700"/>
              <a:buChar char="•"/>
            </a:pPr>
            <a:r>
              <a:rPr lang="en-US" sz="1700"/>
              <a:t>Coordinates system resources so it performs and responds predictably for the user</a:t>
            </a:r>
            <a:endParaRPr/>
          </a:p>
          <a:p>
            <a:pPr indent="-228600" lvl="0" marL="228600" rtl="0" algn="l">
              <a:spcBef>
                <a:spcPts val="600"/>
              </a:spcBef>
              <a:spcAft>
                <a:spcPts val="0"/>
              </a:spcAft>
              <a:buClr>
                <a:schemeClr val="dk1"/>
              </a:buClr>
              <a:buSzPts val="1700"/>
              <a:buChar char="•"/>
            </a:pPr>
            <a:r>
              <a:rPr lang="en-US" sz="1700"/>
              <a:t>Allows users to configure the computer’s resources without making permanent changes to them</a:t>
            </a:r>
            <a:endParaRPr/>
          </a:p>
          <a:p>
            <a:pPr indent="-228600" lvl="0" marL="228600" rtl="0" algn="l">
              <a:spcBef>
                <a:spcPts val="600"/>
              </a:spcBef>
              <a:spcAft>
                <a:spcPts val="0"/>
              </a:spcAft>
              <a:buClr>
                <a:schemeClr val="dk1"/>
              </a:buClr>
              <a:buSzPts val="1700"/>
              <a:buChar char="•"/>
            </a:pPr>
            <a:r>
              <a:rPr lang="en-US" sz="1700"/>
              <a:t>Uses graphical user interface to make it easier for non-technical users to use navigate the system</a:t>
            </a:r>
            <a:endParaRPr/>
          </a:p>
          <a:p>
            <a:pPr indent="-228600" lvl="0" marL="228600" rtl="0" algn="l">
              <a:spcBef>
                <a:spcPts val="600"/>
              </a:spcBef>
              <a:spcAft>
                <a:spcPts val="0"/>
              </a:spcAft>
              <a:buClr>
                <a:schemeClr val="dk1"/>
              </a:buClr>
              <a:buSzPts val="1700"/>
              <a:buChar char="•"/>
            </a:pPr>
            <a:r>
              <a:rPr lang="en-US" sz="1700"/>
              <a:t>Manages the hardware/software resources so they are used efficiently by </a:t>
            </a:r>
            <a:r>
              <a:rPr lang="en-US" sz="1700">
                <a:solidFill>
                  <a:schemeClr val="accent5"/>
                </a:solidFill>
              </a:rPr>
              <a:t>applications</a:t>
            </a:r>
            <a:endParaRPr/>
          </a:p>
        </p:txBody>
      </p:sp>
      <p:sp>
        <p:nvSpPr>
          <p:cNvPr id="190" name="Google Shape;190;p20"/>
          <p:cNvSpPr txBox="1"/>
          <p:nvPr>
            <p:ph idx="12" type="sldNum"/>
          </p:nvPr>
        </p:nvSpPr>
        <p:spPr>
          <a:xfrm>
            <a:off x="11265428" y="6338948"/>
            <a:ext cx="6780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91" name="Google Shape;191;p20"/>
          <p:cNvSpPr txBox="1"/>
          <p:nvPr/>
        </p:nvSpPr>
        <p:spPr>
          <a:xfrm>
            <a:off x="3697266" y="6035041"/>
            <a:ext cx="4797468"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Source: </a:t>
            </a:r>
            <a:r>
              <a:rPr lang="en-US" sz="1000" u="sng">
                <a:solidFill>
                  <a:schemeClr val="hlink"/>
                </a:solidFill>
                <a:latin typeface="Calibri"/>
                <a:ea typeface="Calibri"/>
                <a:cs typeface="Calibri"/>
                <a:sym typeface="Calibri"/>
                <a:hlinkClick r:id="rId3"/>
              </a:rPr>
              <a:t>www.Computer.HowStuffWorks.com</a:t>
            </a:r>
            <a:endParaRPr sz="1000">
              <a:solidFill>
                <a:schemeClr val="dk1"/>
              </a:solidFill>
              <a:latin typeface="Calibri"/>
              <a:ea typeface="Calibri"/>
              <a:cs typeface="Calibri"/>
              <a:sym typeface="Calibri"/>
            </a:endParaRPr>
          </a:p>
        </p:txBody>
      </p:sp>
      <p:grpSp>
        <p:nvGrpSpPr>
          <p:cNvPr id="192" name="Google Shape;192;p20"/>
          <p:cNvGrpSpPr/>
          <p:nvPr/>
        </p:nvGrpSpPr>
        <p:grpSpPr>
          <a:xfrm>
            <a:off x="2568878" y="4262047"/>
            <a:ext cx="7364679" cy="1688546"/>
            <a:chOff x="1080076" y="2268557"/>
            <a:chExt cx="7364679" cy="1688546"/>
          </a:xfrm>
        </p:grpSpPr>
        <p:grpSp>
          <p:nvGrpSpPr>
            <p:cNvPr id="193" name="Google Shape;193;p20"/>
            <p:cNvGrpSpPr/>
            <p:nvPr/>
          </p:nvGrpSpPr>
          <p:grpSpPr>
            <a:xfrm>
              <a:off x="5899675" y="2268557"/>
              <a:ext cx="2545080" cy="1688546"/>
              <a:chOff x="6198419" y="3238891"/>
              <a:chExt cx="2545080" cy="1688546"/>
            </a:xfrm>
          </p:grpSpPr>
          <p:pic>
            <p:nvPicPr>
              <p:cNvPr descr="http://static.guim.co.uk/sys-images/Technology/Pix/pictures/2011/7/13/1310560680807/Mac-OS-X-Lion-005.jpg" id="194" name="Google Shape;194;p20"/>
              <p:cNvPicPr preferRelativeResize="0"/>
              <p:nvPr/>
            </p:nvPicPr>
            <p:blipFill rotWithShape="1">
              <a:blip r:embed="rId4">
                <a:alphaModFix/>
              </a:blip>
              <a:srcRect b="0" l="0" r="0" t="0"/>
              <a:stretch/>
            </p:blipFill>
            <p:spPr>
              <a:xfrm>
                <a:off x="6198419" y="3238891"/>
                <a:ext cx="2545080" cy="1527048"/>
              </a:xfrm>
              <a:prstGeom prst="rect">
                <a:avLst/>
              </a:prstGeom>
              <a:noFill/>
              <a:ln>
                <a:noFill/>
              </a:ln>
            </p:spPr>
          </p:pic>
          <p:sp>
            <p:nvSpPr>
              <p:cNvPr id="195" name="Google Shape;195;p20"/>
              <p:cNvSpPr txBox="1"/>
              <p:nvPr/>
            </p:nvSpPr>
            <p:spPr>
              <a:xfrm>
                <a:off x="6562822" y="4711993"/>
                <a:ext cx="1816274" cy="2154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800">
                    <a:solidFill>
                      <a:schemeClr val="dk1"/>
                    </a:solidFill>
                    <a:latin typeface="Calibri"/>
                    <a:ea typeface="Calibri"/>
                    <a:cs typeface="Calibri"/>
                    <a:sym typeface="Calibri"/>
                  </a:rPr>
                  <a:t>Source: theguardian.com</a:t>
                </a:r>
                <a:endParaRPr/>
              </a:p>
            </p:txBody>
          </p:sp>
        </p:grpSp>
        <p:grpSp>
          <p:nvGrpSpPr>
            <p:cNvPr id="196" name="Google Shape;196;p20"/>
            <p:cNvGrpSpPr/>
            <p:nvPr/>
          </p:nvGrpSpPr>
          <p:grpSpPr>
            <a:xfrm>
              <a:off x="3495449" y="2269917"/>
              <a:ext cx="2153101" cy="1687186"/>
              <a:chOff x="6225434" y="4657661"/>
              <a:chExt cx="2153101" cy="1687186"/>
            </a:xfrm>
          </p:grpSpPr>
          <p:pic>
            <p:nvPicPr>
              <p:cNvPr descr="http://distrowatch.com/images/screenshots/ubuntu-13.04.png" id="197" name="Google Shape;197;p20"/>
              <p:cNvPicPr preferRelativeResize="0"/>
              <p:nvPr/>
            </p:nvPicPr>
            <p:blipFill rotWithShape="1">
              <a:blip r:embed="rId5">
                <a:alphaModFix/>
              </a:blip>
              <a:srcRect b="0" l="0" r="0" t="0"/>
              <a:stretch/>
            </p:blipFill>
            <p:spPr>
              <a:xfrm>
                <a:off x="6225434" y="4657661"/>
                <a:ext cx="2153101" cy="1527048"/>
              </a:xfrm>
              <a:prstGeom prst="rect">
                <a:avLst/>
              </a:prstGeom>
              <a:noFill/>
              <a:ln>
                <a:noFill/>
              </a:ln>
            </p:spPr>
          </p:pic>
          <p:sp>
            <p:nvSpPr>
              <p:cNvPr id="198" name="Google Shape;198;p20"/>
              <p:cNvSpPr txBox="1"/>
              <p:nvPr/>
            </p:nvSpPr>
            <p:spPr>
              <a:xfrm>
                <a:off x="6392449" y="6129403"/>
                <a:ext cx="1816274" cy="2154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800">
                    <a:solidFill>
                      <a:schemeClr val="dk1"/>
                    </a:solidFill>
                    <a:latin typeface="Calibri"/>
                    <a:ea typeface="Calibri"/>
                    <a:cs typeface="Calibri"/>
                    <a:sym typeface="Calibri"/>
                  </a:rPr>
                  <a:t>Source: distrowatch.com</a:t>
                </a:r>
                <a:endParaRPr/>
              </a:p>
            </p:txBody>
          </p:sp>
        </p:grpSp>
        <p:sp>
          <p:nvSpPr>
            <p:cNvPr id="199" name="Google Shape;199;p20"/>
            <p:cNvSpPr txBox="1"/>
            <p:nvPr/>
          </p:nvSpPr>
          <p:spPr>
            <a:xfrm>
              <a:off x="1080076" y="3741659"/>
              <a:ext cx="1816274" cy="2154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800">
                  <a:solidFill>
                    <a:schemeClr val="dk1"/>
                  </a:solidFill>
                  <a:latin typeface="Calibri"/>
                  <a:ea typeface="Calibri"/>
                  <a:cs typeface="Calibri"/>
                  <a:sym typeface="Calibri"/>
                </a:rPr>
                <a:t>Source: getintopc.com</a:t>
              </a:r>
              <a:endParaRPr/>
            </a:p>
          </p:txBody>
        </p:sp>
      </p:grpSp>
      <p:pic>
        <p:nvPicPr>
          <p:cNvPr id="200" name="Google Shape;200;p20"/>
          <p:cNvPicPr preferRelativeResize="0"/>
          <p:nvPr/>
        </p:nvPicPr>
        <p:blipFill rotWithShape="1">
          <a:blip r:embed="rId6">
            <a:alphaModFix/>
          </a:blip>
          <a:srcRect b="0" l="0" r="0" t="0"/>
          <a:stretch/>
        </p:blipFill>
        <p:spPr>
          <a:xfrm>
            <a:off x="1932032" y="4262048"/>
            <a:ext cx="2836176" cy="152452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1"/>
          <p:cNvSpPr txBox="1"/>
          <p:nvPr>
            <p:ph type="title"/>
          </p:nvPr>
        </p:nvSpPr>
        <p:spPr>
          <a:xfrm>
            <a:off x="767844" y="231653"/>
            <a:ext cx="9783777" cy="57880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Major Operating System Families</a:t>
            </a:r>
            <a:endParaRPr/>
          </a:p>
        </p:txBody>
      </p:sp>
      <p:sp>
        <p:nvSpPr>
          <p:cNvPr id="206" name="Google Shape;206;p21"/>
          <p:cNvSpPr txBox="1"/>
          <p:nvPr>
            <p:ph idx="1" type="body"/>
          </p:nvPr>
        </p:nvSpPr>
        <p:spPr>
          <a:xfrm>
            <a:off x="731520" y="1509623"/>
            <a:ext cx="10728960" cy="4633793"/>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spcBef>
                <a:spcPts val="0"/>
              </a:spcBef>
              <a:spcAft>
                <a:spcPts val="0"/>
              </a:spcAft>
              <a:buClr>
                <a:schemeClr val="dk1"/>
              </a:buClr>
              <a:buSzPct val="100000"/>
              <a:buChar char="•"/>
            </a:pPr>
            <a:r>
              <a:rPr lang="en-US"/>
              <a:t>Microsoft Windows</a:t>
            </a:r>
            <a:endParaRPr/>
          </a:p>
          <a:p>
            <a:pPr indent="-285750" lvl="1" marL="742950" rtl="0" algn="l">
              <a:spcBef>
                <a:spcPts val="407"/>
              </a:spcBef>
              <a:spcAft>
                <a:spcPts val="0"/>
              </a:spcAft>
              <a:buClr>
                <a:schemeClr val="dk1"/>
              </a:buClr>
              <a:buSzPct val="100000"/>
              <a:buChar char="–"/>
            </a:pPr>
            <a:r>
              <a:rPr lang="en-US"/>
              <a:t>Most commonly used operating system</a:t>
            </a:r>
            <a:endParaRPr/>
          </a:p>
          <a:p>
            <a:pPr indent="-285750" lvl="1" marL="742950" rtl="0" algn="l">
              <a:spcBef>
                <a:spcPts val="407"/>
              </a:spcBef>
              <a:spcAft>
                <a:spcPts val="0"/>
              </a:spcAft>
              <a:buClr>
                <a:schemeClr val="dk1"/>
              </a:buClr>
              <a:buSzPct val="100000"/>
              <a:buChar char="–"/>
            </a:pPr>
            <a:r>
              <a:rPr lang="en-US"/>
              <a:t>User-friendly and used in offices and homes</a:t>
            </a:r>
            <a:endParaRPr/>
          </a:p>
          <a:p>
            <a:pPr indent="-285750" lvl="1" marL="742950" rtl="0" algn="l">
              <a:spcBef>
                <a:spcPts val="407"/>
              </a:spcBef>
              <a:spcAft>
                <a:spcPts val="0"/>
              </a:spcAft>
              <a:buClr>
                <a:schemeClr val="dk1"/>
              </a:buClr>
              <a:buSzPct val="314285"/>
              <a:buChar char="–"/>
            </a:pPr>
            <a:r>
              <a:rPr lang="en-US"/>
              <a:t>Examples: Windows 8, Windows 10</a:t>
            </a:r>
            <a:endParaRPr sz="700"/>
          </a:p>
          <a:p>
            <a:pPr indent="-228600" lvl="0" marL="228600" rtl="0" algn="l">
              <a:spcBef>
                <a:spcPts val="407"/>
              </a:spcBef>
              <a:spcAft>
                <a:spcPts val="0"/>
              </a:spcAft>
              <a:buClr>
                <a:schemeClr val="dk1"/>
              </a:buClr>
              <a:buSzPct val="100000"/>
              <a:buChar char="•"/>
            </a:pPr>
            <a:r>
              <a:rPr lang="en-US"/>
              <a:t>Linux</a:t>
            </a:r>
            <a:endParaRPr/>
          </a:p>
          <a:p>
            <a:pPr indent="-285750" lvl="1" marL="742950" rtl="0" algn="l">
              <a:spcBef>
                <a:spcPts val="407"/>
              </a:spcBef>
              <a:spcAft>
                <a:spcPts val="0"/>
              </a:spcAft>
              <a:buClr>
                <a:schemeClr val="dk1"/>
              </a:buClr>
              <a:buSzPct val="100000"/>
              <a:buChar char="–"/>
            </a:pPr>
            <a:r>
              <a:rPr lang="en-US"/>
              <a:t>Often open-source, meaning that anyone can use or modify Linux operating systems or software</a:t>
            </a:r>
            <a:endParaRPr/>
          </a:p>
          <a:p>
            <a:pPr indent="-285750" lvl="1" marL="742950" rtl="0" algn="l">
              <a:spcBef>
                <a:spcPts val="407"/>
              </a:spcBef>
              <a:spcAft>
                <a:spcPts val="0"/>
              </a:spcAft>
              <a:buClr>
                <a:schemeClr val="dk1"/>
              </a:buClr>
              <a:buSzPct val="100000"/>
              <a:buChar char="–"/>
            </a:pPr>
            <a:r>
              <a:rPr lang="en-US"/>
              <a:t>Many different “flavors” or significantly varied operating systems</a:t>
            </a:r>
            <a:endParaRPr/>
          </a:p>
          <a:p>
            <a:pPr indent="-285750" lvl="1" marL="742950" rtl="0" algn="l">
              <a:spcBef>
                <a:spcPts val="407"/>
              </a:spcBef>
              <a:spcAft>
                <a:spcPts val="0"/>
              </a:spcAft>
              <a:buClr>
                <a:schemeClr val="dk1"/>
              </a:buClr>
              <a:buSzPct val="100000"/>
              <a:buChar char="–"/>
            </a:pPr>
            <a:r>
              <a:rPr lang="en-US"/>
              <a:t>Examples: Ubuntu, Debian, Mint, Fedora</a:t>
            </a:r>
            <a:endParaRPr/>
          </a:p>
          <a:p>
            <a:pPr indent="-244665" lvl="1" marL="742950" rtl="0" algn="l">
              <a:spcBef>
                <a:spcPts val="129"/>
              </a:spcBef>
              <a:spcAft>
                <a:spcPts val="0"/>
              </a:spcAft>
              <a:buClr>
                <a:schemeClr val="dk1"/>
              </a:buClr>
              <a:buSzPct val="100000"/>
              <a:buNone/>
            </a:pPr>
            <a:r>
              <a:t/>
            </a:r>
            <a:endParaRPr sz="700"/>
          </a:p>
          <a:p>
            <a:pPr indent="-228600" lvl="0" marL="228600" rtl="0" algn="l">
              <a:spcBef>
                <a:spcPts val="407"/>
              </a:spcBef>
              <a:spcAft>
                <a:spcPts val="0"/>
              </a:spcAft>
              <a:buClr>
                <a:schemeClr val="dk1"/>
              </a:buClr>
              <a:buSzPct val="100000"/>
              <a:buChar char="•"/>
            </a:pPr>
            <a:r>
              <a:rPr lang="en-US"/>
              <a:t>Mac</a:t>
            </a:r>
            <a:endParaRPr/>
          </a:p>
          <a:p>
            <a:pPr indent="-285750" lvl="1" marL="742950" rtl="0" algn="l">
              <a:spcBef>
                <a:spcPts val="407"/>
              </a:spcBef>
              <a:spcAft>
                <a:spcPts val="0"/>
              </a:spcAft>
              <a:buClr>
                <a:schemeClr val="dk1"/>
              </a:buClr>
              <a:buSzPct val="100000"/>
              <a:buChar char="–"/>
            </a:pPr>
            <a:r>
              <a:rPr lang="en-US"/>
              <a:t>Distantly related to Linux operating systems</a:t>
            </a:r>
            <a:endParaRPr/>
          </a:p>
          <a:p>
            <a:pPr indent="-285750" lvl="1" marL="742950" rtl="0" algn="l">
              <a:spcBef>
                <a:spcPts val="407"/>
              </a:spcBef>
              <a:spcAft>
                <a:spcPts val="0"/>
              </a:spcAft>
              <a:buClr>
                <a:schemeClr val="dk1"/>
              </a:buClr>
              <a:buSzPct val="100000"/>
              <a:buChar char="–"/>
            </a:pPr>
            <a:r>
              <a:rPr lang="en-US"/>
              <a:t>Generally more secure than Windows because malware is less likely to target non-Windows systems</a:t>
            </a:r>
            <a:endParaRPr/>
          </a:p>
          <a:p>
            <a:pPr indent="-285750" lvl="1" marL="742950" rtl="0" algn="l">
              <a:spcBef>
                <a:spcPts val="407"/>
              </a:spcBef>
              <a:spcAft>
                <a:spcPts val="0"/>
              </a:spcAft>
              <a:buClr>
                <a:schemeClr val="dk1"/>
              </a:buClr>
              <a:buSzPct val="100000"/>
              <a:buChar char="–"/>
            </a:pPr>
            <a:r>
              <a:rPr lang="en-US"/>
              <a:t>Examples: OS X Lion, OS X Yosemite</a:t>
            </a:r>
            <a:endParaRPr/>
          </a:p>
        </p:txBody>
      </p:sp>
      <p:sp>
        <p:nvSpPr>
          <p:cNvPr id="207" name="Google Shape;207;p21"/>
          <p:cNvSpPr txBox="1"/>
          <p:nvPr>
            <p:ph idx="12" type="sldNum"/>
          </p:nvPr>
        </p:nvSpPr>
        <p:spPr>
          <a:xfrm>
            <a:off x="11265428" y="6338948"/>
            <a:ext cx="6780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2"/>
          <p:cNvSpPr txBox="1"/>
          <p:nvPr>
            <p:ph type="title"/>
          </p:nvPr>
        </p:nvSpPr>
        <p:spPr>
          <a:xfrm>
            <a:off x="767844" y="231653"/>
            <a:ext cx="9783777" cy="57880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Software: Applications</a:t>
            </a:r>
            <a:endParaRPr/>
          </a:p>
        </p:txBody>
      </p:sp>
      <p:sp>
        <p:nvSpPr>
          <p:cNvPr id="214" name="Google Shape;214;p22"/>
          <p:cNvSpPr txBox="1"/>
          <p:nvPr>
            <p:ph idx="1" type="body"/>
          </p:nvPr>
        </p:nvSpPr>
        <p:spPr>
          <a:xfrm>
            <a:off x="731520" y="1509623"/>
            <a:ext cx="5980176" cy="4633793"/>
          </a:xfrm>
          <a:prstGeom prst="rect">
            <a:avLst/>
          </a:prstGeom>
          <a:noFill/>
          <a:ln>
            <a:noFill/>
          </a:ln>
        </p:spPr>
        <p:txBody>
          <a:bodyPr anchorCtr="0" anchor="t" bIns="45700" lIns="91425" spcFirstLastPara="1" rIns="91425" wrap="square" tIns="45700">
            <a:normAutofit/>
          </a:bodyPr>
          <a:lstStyle/>
          <a:p>
            <a:pPr indent="-228600" lvl="0" marL="228600" rtl="0" algn="l">
              <a:spcBef>
                <a:spcPts val="0"/>
              </a:spcBef>
              <a:spcAft>
                <a:spcPts val="0"/>
              </a:spcAft>
              <a:buClr>
                <a:schemeClr val="dk1"/>
              </a:buClr>
              <a:buSzPts val="2800"/>
              <a:buChar char="•"/>
            </a:pPr>
            <a:r>
              <a:rPr lang="en-US" sz="2800"/>
              <a:t>Perform tasks to benefit the user</a:t>
            </a:r>
            <a:endParaRPr/>
          </a:p>
          <a:p>
            <a:pPr indent="-228600" lvl="0" marL="228600" rtl="0" algn="l">
              <a:spcBef>
                <a:spcPts val="560"/>
              </a:spcBef>
              <a:spcAft>
                <a:spcPts val="0"/>
              </a:spcAft>
              <a:buClr>
                <a:schemeClr val="dk1"/>
              </a:buClr>
              <a:buSzPts val="2800"/>
              <a:buChar char="•"/>
            </a:pPr>
            <a:r>
              <a:rPr lang="en-US" sz="2800"/>
              <a:t>Apply computer resources to a specific purpose designated by the user</a:t>
            </a:r>
            <a:endParaRPr/>
          </a:p>
          <a:p>
            <a:pPr indent="-228600" lvl="0" marL="228600" rtl="0" algn="l">
              <a:spcBef>
                <a:spcPts val="560"/>
              </a:spcBef>
              <a:spcAft>
                <a:spcPts val="0"/>
              </a:spcAft>
              <a:buClr>
                <a:schemeClr val="dk1"/>
              </a:buClr>
              <a:buSzPts val="2800"/>
              <a:buChar char="•"/>
            </a:pPr>
            <a:r>
              <a:rPr lang="en-US" sz="2800"/>
              <a:t>Often designed for a particular type of organization</a:t>
            </a:r>
            <a:endParaRPr/>
          </a:p>
          <a:p>
            <a:pPr indent="-228600" lvl="0" marL="228600" rtl="0" algn="l">
              <a:spcBef>
                <a:spcPts val="560"/>
              </a:spcBef>
              <a:spcAft>
                <a:spcPts val="0"/>
              </a:spcAft>
              <a:buClr>
                <a:schemeClr val="dk1"/>
              </a:buClr>
              <a:buSzPts val="2800"/>
              <a:buChar char="•"/>
            </a:pPr>
            <a:r>
              <a:rPr lang="en-US" sz="2800"/>
              <a:t>Sometimes bundled with the OS</a:t>
            </a:r>
            <a:endParaRPr/>
          </a:p>
        </p:txBody>
      </p:sp>
      <p:sp>
        <p:nvSpPr>
          <p:cNvPr id="215" name="Google Shape;215;p22"/>
          <p:cNvSpPr txBox="1"/>
          <p:nvPr>
            <p:ph idx="12" type="sldNum"/>
          </p:nvPr>
        </p:nvSpPr>
        <p:spPr>
          <a:xfrm>
            <a:off x="11265428" y="6338948"/>
            <a:ext cx="6780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16" name="Google Shape;216;p22"/>
          <p:cNvSpPr txBox="1"/>
          <p:nvPr/>
        </p:nvSpPr>
        <p:spPr>
          <a:xfrm>
            <a:off x="-335238" y="5715001"/>
            <a:ext cx="4797468"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Source: </a:t>
            </a:r>
            <a:r>
              <a:rPr lang="en-US" sz="1000" u="sng">
                <a:solidFill>
                  <a:schemeClr val="hlink"/>
                </a:solidFill>
                <a:latin typeface="Calibri"/>
                <a:ea typeface="Calibri"/>
                <a:cs typeface="Calibri"/>
                <a:sym typeface="Calibri"/>
                <a:hlinkClick r:id="rId3"/>
              </a:rPr>
              <a:t>www.Computer.HowStuffWorks.com</a:t>
            </a:r>
            <a:endParaRPr sz="1000">
              <a:solidFill>
                <a:schemeClr val="dk1"/>
              </a:solidFill>
              <a:latin typeface="Calibri"/>
              <a:ea typeface="Calibri"/>
              <a:cs typeface="Calibri"/>
              <a:sym typeface="Calibri"/>
            </a:endParaRPr>
          </a:p>
        </p:txBody>
      </p:sp>
      <p:grpSp>
        <p:nvGrpSpPr>
          <p:cNvPr id="217" name="Google Shape;217;p22"/>
          <p:cNvGrpSpPr/>
          <p:nvPr/>
        </p:nvGrpSpPr>
        <p:grpSpPr>
          <a:xfrm>
            <a:off x="8230553" y="1469996"/>
            <a:ext cx="2046266" cy="1959004"/>
            <a:chOff x="5663009" y="1761806"/>
            <a:chExt cx="2808368" cy="2857522"/>
          </a:xfrm>
        </p:grpSpPr>
        <p:pic>
          <p:nvPicPr>
            <p:cNvPr descr="http://www.motionvfx.com/pliki/image/mBlog_PICTURES/November11/microsoft-office.jpg" id="218" name="Google Shape;218;p22"/>
            <p:cNvPicPr preferRelativeResize="0"/>
            <p:nvPr/>
          </p:nvPicPr>
          <p:blipFill rotWithShape="1">
            <a:blip r:embed="rId4">
              <a:alphaModFix/>
            </a:blip>
            <a:srcRect b="0" l="0" r="0" t="0"/>
            <a:stretch/>
          </p:blipFill>
          <p:spPr>
            <a:xfrm>
              <a:off x="5663009" y="1761806"/>
              <a:ext cx="2808368" cy="2590916"/>
            </a:xfrm>
            <a:prstGeom prst="rect">
              <a:avLst/>
            </a:prstGeom>
            <a:noFill/>
            <a:ln>
              <a:noFill/>
            </a:ln>
          </p:spPr>
        </p:pic>
        <p:sp>
          <p:nvSpPr>
            <p:cNvPr id="219" name="Google Shape;219;p22"/>
            <p:cNvSpPr txBox="1"/>
            <p:nvPr/>
          </p:nvSpPr>
          <p:spPr>
            <a:xfrm>
              <a:off x="5858029" y="4305068"/>
              <a:ext cx="2530258" cy="3142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800">
                  <a:solidFill>
                    <a:schemeClr val="dk1"/>
                  </a:solidFill>
                  <a:latin typeface="Calibri"/>
                  <a:ea typeface="Calibri"/>
                  <a:cs typeface="Calibri"/>
                  <a:sym typeface="Calibri"/>
                </a:rPr>
                <a:t>Source: Motionvfx.com</a:t>
              </a:r>
              <a:endParaRPr/>
            </a:p>
          </p:txBody>
        </p:sp>
      </p:grpSp>
      <p:grpSp>
        <p:nvGrpSpPr>
          <p:cNvPr id="220" name="Google Shape;220;p22"/>
          <p:cNvGrpSpPr/>
          <p:nvPr/>
        </p:nvGrpSpPr>
        <p:grpSpPr>
          <a:xfrm>
            <a:off x="7900583" y="3772971"/>
            <a:ext cx="2706207" cy="1877222"/>
            <a:chOff x="5510693" y="1654306"/>
            <a:chExt cx="2706207" cy="1877222"/>
          </a:xfrm>
        </p:grpSpPr>
        <p:pic>
          <p:nvPicPr>
            <p:cNvPr descr="http://km.support.apple.com/library/APPLE/APPLECARE_ALLGEOS/HT2476/en_US/HT2476-Lion-LaunchpadApp-002-en.png" id="221" name="Google Shape;221;p22"/>
            <p:cNvPicPr preferRelativeResize="0"/>
            <p:nvPr/>
          </p:nvPicPr>
          <p:blipFill rotWithShape="1">
            <a:blip r:embed="rId5">
              <a:alphaModFix/>
            </a:blip>
            <a:srcRect b="0" l="0" r="0" t="0"/>
            <a:stretch/>
          </p:blipFill>
          <p:spPr>
            <a:xfrm>
              <a:off x="5510693" y="1654306"/>
              <a:ext cx="2706207" cy="1691380"/>
            </a:xfrm>
            <a:prstGeom prst="roundRect">
              <a:avLst>
                <a:gd fmla="val 4393" name="adj"/>
              </a:avLst>
            </a:prstGeom>
            <a:noFill/>
            <a:ln>
              <a:noFill/>
            </a:ln>
            <a:effectLst>
              <a:outerShdw blurRad="50800" rotWithShape="0" algn="tl" dir="2700000" dist="38100">
                <a:srgbClr val="000000">
                  <a:alpha val="40000"/>
                </a:srgbClr>
              </a:outerShdw>
            </a:effectLst>
          </p:spPr>
        </p:pic>
        <p:sp>
          <p:nvSpPr>
            <p:cNvPr id="222" name="Google Shape;222;p22"/>
            <p:cNvSpPr txBox="1"/>
            <p:nvPr/>
          </p:nvSpPr>
          <p:spPr>
            <a:xfrm>
              <a:off x="6090415" y="3316084"/>
              <a:ext cx="1450722" cy="2154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800">
                  <a:solidFill>
                    <a:schemeClr val="dk1"/>
                  </a:solidFill>
                  <a:latin typeface="Calibri"/>
                  <a:ea typeface="Calibri"/>
                  <a:cs typeface="Calibri"/>
                  <a:sym typeface="Calibri"/>
                </a:rPr>
                <a:t>Source: support.apple.com</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3"/>
          <p:cNvSpPr txBox="1"/>
          <p:nvPr>
            <p:ph type="ctrTitle"/>
          </p:nvPr>
        </p:nvSpPr>
        <p:spPr>
          <a:xfrm>
            <a:off x="1625600" y="2800351"/>
            <a:ext cx="8940800" cy="117740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UNIT 5 – SECTION 2</a:t>
            </a:r>
            <a:br>
              <a:rPr lang="en-US"/>
            </a:br>
            <a:br>
              <a:rPr lang="en-US" sz="1050"/>
            </a:br>
            <a:r>
              <a:rPr b="0" lang="en-US" sz="2400">
                <a:solidFill>
                  <a:schemeClr val="dk1"/>
                </a:solidFill>
              </a:rPr>
              <a:t>Virtual Machines</a:t>
            </a:r>
            <a:endParaRPr b="0">
              <a:solidFill>
                <a:schemeClr val="dk1"/>
              </a:solidFill>
            </a:endParaRPr>
          </a:p>
        </p:txBody>
      </p:sp>
    </p:spTree>
  </p:cSld>
  <p:clrMapOvr>
    <a:masterClrMapping/>
  </p:clrMapOvr>
  <p:transition>
    <p:fade/>
  </p:transition>
</p:sld>
</file>

<file path=ppt/theme/theme1.xml><?xml version="1.0" encoding="utf-8"?>
<a:theme xmlns:a="http://schemas.openxmlformats.org/drawingml/2006/main" xmlns:r="http://schemas.openxmlformats.org/officeDocument/2006/relationships" name="1_Office Theme">
  <a:themeElements>
    <a:clrScheme name="Bernies Brief">
      <a:dk1>
        <a:srgbClr val="000000"/>
      </a:dk1>
      <a:lt1>
        <a:srgbClr val="FFFFFF"/>
      </a:lt1>
      <a:dk2>
        <a:srgbClr val="013F7F"/>
      </a:dk2>
      <a:lt2>
        <a:srgbClr val="001374"/>
      </a:lt2>
      <a:accent1>
        <a:srgbClr val="329998"/>
      </a:accent1>
      <a:accent2>
        <a:srgbClr val="494949"/>
      </a:accent2>
      <a:accent3>
        <a:srgbClr val="027EFF"/>
      </a:accent3>
      <a:accent4>
        <a:srgbClr val="241CC4"/>
      </a:accent4>
      <a:accent5>
        <a:srgbClr val="027EFF"/>
      </a:accent5>
      <a:accent6>
        <a:srgbClr val="81CFFF"/>
      </a:accent6>
      <a:hlink>
        <a:srgbClr val="005EC0"/>
      </a:hlink>
      <a:folHlink>
        <a:srgbClr val="005E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